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4" r:id="rId5"/>
    <p:sldId id="265" r:id="rId6"/>
    <p:sldId id="259" r:id="rId7"/>
    <p:sldId id="258" r:id="rId8"/>
    <p:sldId id="260" r:id="rId9"/>
    <p:sldId id="269" r:id="rId10"/>
    <p:sldId id="261" r:id="rId11"/>
    <p:sldId id="266" r:id="rId12"/>
    <p:sldId id="270" r:id="rId13"/>
    <p:sldId id="271" r:id="rId14"/>
    <p:sldId id="262" r:id="rId15"/>
    <p:sldId id="267" r:id="rId16"/>
    <p:sldId id="268"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5"/>
    <a:srgbClr val="003466"/>
    <a:srgbClr val="00ADB5"/>
    <a:srgbClr val="F8B700"/>
    <a:srgbClr val="FAC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FF33D-2CFE-47F8-B57D-C23D846630B7}" v="252" dt="2024-02-05T04:40:56.680"/>
    <p1510:client id="{21EA014C-B6CD-A6B7-55A4-5F5B0CD532EE}" v="3501" dt="2024-02-05T23:25:06.750"/>
    <p1510:client id="{288D4D45-1F4D-445E-97BF-D965F4DDED10}" v="1329" dt="2024-02-04T22:04:12.688"/>
    <p1510:client id="{366C9704-2C28-45CA-BADA-73D5928918BE}" v="973" dt="2024-02-05T20:56:40.557"/>
    <p1510:client id="{597E5BD7-F16B-4D40-AA64-5D853E097F14}" v="187" dt="2024-02-05T04:24:43.238"/>
    <p1510:client id="{8EBA5253-8A76-414A-A671-F4BF81D32907}" v="422" dt="2024-02-04T21:31:01.494"/>
    <p1510:client id="{912F7D21-DA7B-4EE3-A15D-466FED80EE86}" v="1261" dt="2024-02-05T06:06:06.817"/>
    <p1510:client id="{918D3C0F-E4D6-4775-9CEF-C3D1FA37411A}" v="24" dt="2024-02-05T03:57:26.793"/>
    <p1510:client id="{C66F9633-924F-4B6E-BF0F-176C01EFAE65}" v="426" dt="2024-02-05T03:02:54.264"/>
    <p1510:client id="{CD71089C-3FE3-4214-A2E0-27B2CE06D58D}" v="14" dt="2024-02-04T20:58:46.348"/>
    <p1510:client id="{E09DE4BE-DCA8-481D-805D-5C302343ECD2}" v="67" dt="2024-02-05T04:03:13.673"/>
    <p1510:client id="{EF4BCEA9-830A-49AF-9E90-D1C339D910B1}" v="888" dt="2024-02-05T22:07:35.472"/>
    <p1510:client id="{FDFE0CD9-EFAB-49F7-A094-E3CCAEFFF284}" v="228" dt="2024-02-05T04:36:21.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joseph Hemauer" userId="S::jjh498@nau.edu::ffb2b872-9b90-49fc-8b0c-309768da8d99" providerId="AD" clId="Web-{E09DE4BE-DCA8-481D-805D-5C302343ECD2}"/>
    <pc:docChg chg="modSld">
      <pc:chgData name="Jared joseph Hemauer" userId="S::jjh498@nau.edu::ffb2b872-9b90-49fc-8b0c-309768da8d99" providerId="AD" clId="Web-{E09DE4BE-DCA8-481D-805D-5C302343ECD2}" dt="2024-02-05T04:03:13.673" v="37" actId="1076"/>
      <pc:docMkLst>
        <pc:docMk/>
      </pc:docMkLst>
      <pc:sldChg chg="addSp modSp">
        <pc:chgData name="Jared joseph Hemauer" userId="S::jjh498@nau.edu::ffb2b872-9b90-49fc-8b0c-309768da8d99" providerId="AD" clId="Web-{E09DE4BE-DCA8-481D-805D-5C302343ECD2}" dt="2024-02-05T04:03:13.673" v="37" actId="1076"/>
        <pc:sldMkLst>
          <pc:docMk/>
          <pc:sldMk cId="1297460242" sldId="266"/>
        </pc:sldMkLst>
        <pc:spChg chg="add mod">
          <ac:chgData name="Jared joseph Hemauer" userId="S::jjh498@nau.edu::ffb2b872-9b90-49fc-8b0c-309768da8d99" providerId="AD" clId="Web-{E09DE4BE-DCA8-481D-805D-5C302343ECD2}" dt="2024-02-05T04:02:33.031" v="30" actId="20577"/>
          <ac:spMkLst>
            <pc:docMk/>
            <pc:sldMk cId="1297460242" sldId="266"/>
            <ac:spMk id="2" creationId="{B8BF9DEE-A2E9-A3B2-5CE9-904CC582AC05}"/>
          </ac:spMkLst>
        </pc:spChg>
        <pc:spChg chg="mod">
          <ac:chgData name="Jared joseph Hemauer" userId="S::jjh498@nau.edu::ffb2b872-9b90-49fc-8b0c-309768da8d99" providerId="AD" clId="Web-{E09DE4BE-DCA8-481D-805D-5C302343ECD2}" dt="2024-02-05T03:56:41.177" v="20" actId="20577"/>
          <ac:spMkLst>
            <pc:docMk/>
            <pc:sldMk cId="1297460242" sldId="266"/>
            <ac:spMk id="4" creationId="{828D3791-643E-2CD6-AED0-BE2946BCE0F5}"/>
          </ac:spMkLst>
        </pc:spChg>
        <pc:picChg chg="add mod">
          <ac:chgData name="Jared joseph Hemauer" userId="S::jjh498@nau.edu::ffb2b872-9b90-49fc-8b0c-309768da8d99" providerId="AD" clId="Web-{E09DE4BE-DCA8-481D-805D-5C302343ECD2}" dt="2024-02-05T04:03:10.611" v="36" actId="1076"/>
          <ac:picMkLst>
            <pc:docMk/>
            <pc:sldMk cId="1297460242" sldId="266"/>
            <ac:picMk id="3" creationId="{1BB1BBBE-8211-9C00-9648-9F6CC6D1228D}"/>
          </ac:picMkLst>
        </pc:picChg>
        <pc:picChg chg="add mod">
          <ac:chgData name="Jared joseph Hemauer" userId="S::jjh498@nau.edu::ffb2b872-9b90-49fc-8b0c-309768da8d99" providerId="AD" clId="Web-{E09DE4BE-DCA8-481D-805D-5C302343ECD2}" dt="2024-02-05T04:03:13.673" v="37" actId="1076"/>
          <ac:picMkLst>
            <pc:docMk/>
            <pc:sldMk cId="1297460242" sldId="266"/>
            <ac:picMk id="6" creationId="{509C6C1D-4BBA-58B6-F84F-B43C8771AE29}"/>
          </ac:picMkLst>
        </pc:picChg>
      </pc:sldChg>
    </pc:docChg>
  </pc:docChgLst>
  <pc:docChgLst>
    <pc:chgData name="Rylee Ann Horney" userId="S::rah452@nau.edu::3a779213-aceb-43e0-875b-f0b359c3fe46" providerId="AD" clId="Web-{54C39036-4FD7-4697-8597-8D1FECAB6387}"/>
    <pc:docChg chg="modSld">
      <pc:chgData name="Rylee Ann Horney" userId="S::rah452@nau.edu::3a779213-aceb-43e0-875b-f0b359c3fe46" providerId="AD" clId="Web-{54C39036-4FD7-4697-8597-8D1FECAB6387}" dt="2024-02-04T19:56:10.184" v="559" actId="20577"/>
      <pc:docMkLst>
        <pc:docMk/>
      </pc:docMkLst>
      <pc:sldChg chg="modSp">
        <pc:chgData name="Rylee Ann Horney" userId="S::rah452@nau.edu::3a779213-aceb-43e0-875b-f0b359c3fe46" providerId="AD" clId="Web-{54C39036-4FD7-4697-8597-8D1FECAB6387}" dt="2024-02-04T19:56:10.184" v="559" actId="20577"/>
        <pc:sldMkLst>
          <pc:docMk/>
          <pc:sldMk cId="165918483" sldId="265"/>
        </pc:sldMkLst>
        <pc:spChg chg="mod">
          <ac:chgData name="Rylee Ann Horney" userId="S::rah452@nau.edu::3a779213-aceb-43e0-875b-f0b359c3fe46" providerId="AD" clId="Web-{54C39036-4FD7-4697-8597-8D1FECAB6387}" dt="2024-02-04T19:56:10.184" v="559" actId="20577"/>
          <ac:spMkLst>
            <pc:docMk/>
            <pc:sldMk cId="165918483" sldId="265"/>
            <ac:spMk id="2" creationId="{18F517FB-B4E8-3047-1EB7-494C78B327F7}"/>
          </ac:spMkLst>
        </pc:spChg>
      </pc:sldChg>
    </pc:docChg>
  </pc:docChgLst>
  <pc:docChgLst>
    <pc:chgData name="Rylee Ann Horney" userId="S::rah452@nau.edu::3a779213-aceb-43e0-875b-f0b359c3fe46" providerId="AD" clId="Web-{918D3C0F-E4D6-4775-9CEF-C3D1FA37411A}"/>
    <pc:docChg chg="modSld">
      <pc:chgData name="Rylee Ann Horney" userId="S::rah452@nau.edu::3a779213-aceb-43e0-875b-f0b359c3fe46" providerId="AD" clId="Web-{918D3C0F-E4D6-4775-9CEF-C3D1FA37411A}" dt="2024-02-05T03:57:26.793" v="12" actId="20577"/>
      <pc:docMkLst>
        <pc:docMk/>
      </pc:docMkLst>
      <pc:sldChg chg="modSp">
        <pc:chgData name="Rylee Ann Horney" userId="S::rah452@nau.edu::3a779213-aceb-43e0-875b-f0b359c3fe46" providerId="AD" clId="Web-{918D3C0F-E4D6-4775-9CEF-C3D1FA37411A}" dt="2024-02-05T03:57:26.793" v="12" actId="20577"/>
        <pc:sldMkLst>
          <pc:docMk/>
          <pc:sldMk cId="2851422856" sldId="271"/>
        </pc:sldMkLst>
        <pc:spChg chg="mod">
          <ac:chgData name="Rylee Ann Horney" userId="S::rah452@nau.edu::3a779213-aceb-43e0-875b-f0b359c3fe46" providerId="AD" clId="Web-{918D3C0F-E4D6-4775-9CEF-C3D1FA37411A}" dt="2024-02-05T03:57:26.793" v="12" actId="20577"/>
          <ac:spMkLst>
            <pc:docMk/>
            <pc:sldMk cId="2851422856" sldId="271"/>
            <ac:spMk id="3" creationId="{2094E101-9F3D-7054-EB68-B0EB306434B9}"/>
          </ac:spMkLst>
        </pc:spChg>
      </pc:sldChg>
    </pc:docChg>
  </pc:docChgLst>
  <pc:docChgLst>
    <pc:chgData name="Jared joseph Hemauer" userId="S::jjh498@nau.edu::ffb2b872-9b90-49fc-8b0c-309768da8d99" providerId="AD" clId="Web-{FDFE0CD9-EFAB-49F7-A094-E3CCAEFFF284}"/>
    <pc:docChg chg="modSld">
      <pc:chgData name="Jared joseph Hemauer" userId="S::jjh498@nau.edu::ffb2b872-9b90-49fc-8b0c-309768da8d99" providerId="AD" clId="Web-{FDFE0CD9-EFAB-49F7-A094-E3CCAEFFF284}" dt="2024-02-05T04:36:21.025" v="123" actId="1076"/>
      <pc:docMkLst>
        <pc:docMk/>
      </pc:docMkLst>
      <pc:sldChg chg="addSp modSp">
        <pc:chgData name="Jared joseph Hemauer" userId="S::jjh498@nau.edu::ffb2b872-9b90-49fc-8b0c-309768da8d99" providerId="AD" clId="Web-{FDFE0CD9-EFAB-49F7-A094-E3CCAEFFF284}" dt="2024-02-05T04:36:21.025" v="123" actId="1076"/>
        <pc:sldMkLst>
          <pc:docMk/>
          <pc:sldMk cId="1297460242" sldId="266"/>
        </pc:sldMkLst>
        <pc:spChg chg="add mod">
          <ac:chgData name="Jared joseph Hemauer" userId="S::jjh498@nau.edu::ffb2b872-9b90-49fc-8b0c-309768da8d99" providerId="AD" clId="Web-{FDFE0CD9-EFAB-49F7-A094-E3CCAEFFF284}" dt="2024-02-05T04:34:20.678" v="60" actId="14100"/>
          <ac:spMkLst>
            <pc:docMk/>
            <pc:sldMk cId="1297460242" sldId="266"/>
            <ac:spMk id="8" creationId="{59085C09-B571-9DCB-4C63-754FAA63A64A}"/>
          </ac:spMkLst>
        </pc:spChg>
        <pc:spChg chg="add mod">
          <ac:chgData name="Jared joseph Hemauer" userId="S::jjh498@nau.edu::ffb2b872-9b90-49fc-8b0c-309768da8d99" providerId="AD" clId="Web-{FDFE0CD9-EFAB-49F7-A094-E3CCAEFFF284}" dt="2024-02-05T04:36:21.025" v="123" actId="1076"/>
          <ac:spMkLst>
            <pc:docMk/>
            <pc:sldMk cId="1297460242" sldId="266"/>
            <ac:spMk id="10" creationId="{7F5A1398-6F69-973B-9033-0498A53ADF81}"/>
          </ac:spMkLst>
        </pc:spChg>
      </pc:sldChg>
      <pc:sldChg chg="modSp">
        <pc:chgData name="Jared joseph Hemauer" userId="S::jjh498@nau.edu::ffb2b872-9b90-49fc-8b0c-309768da8d99" providerId="AD" clId="Web-{FDFE0CD9-EFAB-49F7-A094-E3CCAEFFF284}" dt="2024-02-05T04:31:55.595" v="32" actId="20577"/>
        <pc:sldMkLst>
          <pc:docMk/>
          <pc:sldMk cId="1603911268" sldId="268"/>
        </pc:sldMkLst>
        <pc:spChg chg="mod">
          <ac:chgData name="Jared joseph Hemauer" userId="S::jjh498@nau.edu::ffb2b872-9b90-49fc-8b0c-309768da8d99" providerId="AD" clId="Web-{FDFE0CD9-EFAB-49F7-A094-E3CCAEFFF284}" dt="2024-02-05T04:31:55.595" v="32" actId="20577"/>
          <ac:spMkLst>
            <pc:docMk/>
            <pc:sldMk cId="1603911268" sldId="268"/>
            <ac:spMk id="2" creationId="{18D19233-AC4F-4CB7-A3BC-E51AAC24D794}"/>
          </ac:spMkLst>
        </pc:spChg>
      </pc:sldChg>
    </pc:docChg>
  </pc:docChgLst>
  <pc:docChgLst>
    <pc:chgData name="Rylee Ann Horney" userId="S::rah452@nau.edu::3a779213-aceb-43e0-875b-f0b359c3fe46" providerId="AD" clId="Web-{912F7D21-DA7B-4EE3-A15D-466FED80EE86}"/>
    <pc:docChg chg="modSld">
      <pc:chgData name="Rylee Ann Horney" userId="S::rah452@nau.edu::3a779213-aceb-43e0-875b-f0b359c3fe46" providerId="AD" clId="Web-{912F7D21-DA7B-4EE3-A15D-466FED80EE86}" dt="2024-02-05T06:06:06.817" v="659" actId="20577"/>
      <pc:docMkLst>
        <pc:docMk/>
      </pc:docMkLst>
      <pc:sldChg chg="delSp modSp">
        <pc:chgData name="Rylee Ann Horney" userId="S::rah452@nau.edu::3a779213-aceb-43e0-875b-f0b359c3fe46" providerId="AD" clId="Web-{912F7D21-DA7B-4EE3-A15D-466FED80EE86}" dt="2024-02-05T04:50:16.474" v="19" actId="1076"/>
        <pc:sldMkLst>
          <pc:docMk/>
          <pc:sldMk cId="3062152741" sldId="267"/>
        </pc:sldMkLst>
        <pc:spChg chg="mod">
          <ac:chgData name="Rylee Ann Horney" userId="S::rah452@nau.edu::3a779213-aceb-43e0-875b-f0b359c3fe46" providerId="AD" clId="Web-{912F7D21-DA7B-4EE3-A15D-466FED80EE86}" dt="2024-02-05T04:50:12.896" v="18" actId="1076"/>
          <ac:spMkLst>
            <pc:docMk/>
            <pc:sldMk cId="3062152741" sldId="267"/>
            <ac:spMk id="2" creationId="{1938BEB5-B57F-4B60-F100-FADAD08ADB50}"/>
          </ac:spMkLst>
        </pc:spChg>
        <pc:spChg chg="del">
          <ac:chgData name="Rylee Ann Horney" userId="S::rah452@nau.edu::3a779213-aceb-43e0-875b-f0b359c3fe46" providerId="AD" clId="Web-{912F7D21-DA7B-4EE3-A15D-466FED80EE86}" dt="2024-02-05T04:49:40.473" v="11"/>
          <ac:spMkLst>
            <pc:docMk/>
            <pc:sldMk cId="3062152741" sldId="267"/>
            <ac:spMk id="3" creationId="{CE9C4FAA-D19D-F3CB-A0E0-51C502A368F6}"/>
          </ac:spMkLst>
        </pc:spChg>
        <pc:spChg chg="del">
          <ac:chgData name="Rylee Ann Horney" userId="S::rah452@nau.edu::3a779213-aceb-43e0-875b-f0b359c3fe46" providerId="AD" clId="Web-{912F7D21-DA7B-4EE3-A15D-466FED80EE86}" dt="2024-02-05T04:49:42.629" v="12"/>
          <ac:spMkLst>
            <pc:docMk/>
            <pc:sldMk cId="3062152741" sldId="267"/>
            <ac:spMk id="10" creationId="{0B3068FC-DEC9-2D84-1724-9BABA4D2E5FE}"/>
          </ac:spMkLst>
        </pc:spChg>
        <pc:spChg chg="mod">
          <ac:chgData name="Rylee Ann Horney" userId="S::rah452@nau.edu::3a779213-aceb-43e0-875b-f0b359c3fe46" providerId="AD" clId="Web-{912F7D21-DA7B-4EE3-A15D-466FED80EE86}" dt="2024-02-05T04:50:16.474" v="19" actId="1076"/>
          <ac:spMkLst>
            <pc:docMk/>
            <pc:sldMk cId="3062152741" sldId="267"/>
            <ac:spMk id="11" creationId="{F3595BDA-23D5-3356-471B-0A20D6B40A85}"/>
          </ac:spMkLst>
        </pc:spChg>
        <pc:spChg chg="mod">
          <ac:chgData name="Rylee Ann Horney" userId="S::rah452@nau.edu::3a779213-aceb-43e0-875b-f0b359c3fe46" providerId="AD" clId="Web-{912F7D21-DA7B-4EE3-A15D-466FED80EE86}" dt="2024-02-05T04:50:09.552" v="17" actId="1076"/>
          <ac:spMkLst>
            <pc:docMk/>
            <pc:sldMk cId="3062152741" sldId="267"/>
            <ac:spMk id="17" creationId="{ED0BAE1A-10C1-4505-D260-060811FF933C}"/>
          </ac:spMkLst>
        </pc:spChg>
        <pc:picChg chg="del mod modCrop">
          <ac:chgData name="Rylee Ann Horney" userId="S::rah452@nau.edu::3a779213-aceb-43e0-875b-f0b359c3fe46" providerId="AD" clId="Web-{912F7D21-DA7B-4EE3-A15D-466FED80EE86}" dt="2024-02-05T04:49:37.973" v="10"/>
          <ac:picMkLst>
            <pc:docMk/>
            <pc:sldMk cId="3062152741" sldId="267"/>
            <ac:picMk id="9" creationId="{A8A1BFE9-A439-5C70-0C91-A8B96AE5CE2A}"/>
          </ac:picMkLst>
        </pc:picChg>
      </pc:sldChg>
      <pc:sldChg chg="modSp">
        <pc:chgData name="Rylee Ann Horney" userId="S::rah452@nau.edu::3a779213-aceb-43e0-875b-f0b359c3fe46" providerId="AD" clId="Web-{912F7D21-DA7B-4EE3-A15D-466FED80EE86}" dt="2024-02-05T06:06:06.817" v="659" actId="20577"/>
        <pc:sldMkLst>
          <pc:docMk/>
          <pc:sldMk cId="1603911268" sldId="268"/>
        </pc:sldMkLst>
        <pc:spChg chg="mod">
          <ac:chgData name="Rylee Ann Horney" userId="S::rah452@nau.edu::3a779213-aceb-43e0-875b-f0b359c3fe46" providerId="AD" clId="Web-{912F7D21-DA7B-4EE3-A15D-466FED80EE86}" dt="2024-02-05T06:06:06.817" v="659" actId="20577"/>
          <ac:spMkLst>
            <pc:docMk/>
            <pc:sldMk cId="1603911268" sldId="268"/>
            <ac:spMk id="2" creationId="{18D19233-AC4F-4CB7-A3BC-E51AAC24D794}"/>
          </ac:spMkLst>
        </pc:spChg>
      </pc:sldChg>
      <pc:sldChg chg="modSp">
        <pc:chgData name="Rylee Ann Horney" userId="S::rah452@nau.edu::3a779213-aceb-43e0-875b-f0b359c3fe46" providerId="AD" clId="Web-{912F7D21-DA7B-4EE3-A15D-466FED80EE86}" dt="2024-02-05T06:04:07.578" v="553" actId="20577"/>
        <pc:sldMkLst>
          <pc:docMk/>
          <pc:sldMk cId="1043180514" sldId="270"/>
        </pc:sldMkLst>
        <pc:spChg chg="mod">
          <ac:chgData name="Rylee Ann Horney" userId="S::rah452@nau.edu::3a779213-aceb-43e0-875b-f0b359c3fe46" providerId="AD" clId="Web-{912F7D21-DA7B-4EE3-A15D-466FED80EE86}" dt="2024-02-05T06:04:07.578" v="553" actId="20577"/>
          <ac:spMkLst>
            <pc:docMk/>
            <pc:sldMk cId="1043180514" sldId="270"/>
            <ac:spMk id="4" creationId="{828D3791-643E-2CD6-AED0-BE2946BCE0F5}"/>
          </ac:spMkLst>
        </pc:spChg>
      </pc:sldChg>
      <pc:sldChg chg="delSp">
        <pc:chgData name="Rylee Ann Horney" userId="S::rah452@nau.edu::3a779213-aceb-43e0-875b-f0b359c3fe46" providerId="AD" clId="Web-{912F7D21-DA7B-4EE3-A15D-466FED80EE86}" dt="2024-02-05T04:43:11.910" v="0"/>
        <pc:sldMkLst>
          <pc:docMk/>
          <pc:sldMk cId="2851422856" sldId="271"/>
        </pc:sldMkLst>
        <pc:spChg chg="del">
          <ac:chgData name="Rylee Ann Horney" userId="S::rah452@nau.edu::3a779213-aceb-43e0-875b-f0b359c3fe46" providerId="AD" clId="Web-{912F7D21-DA7B-4EE3-A15D-466FED80EE86}" dt="2024-02-05T04:43:11.910" v="0"/>
          <ac:spMkLst>
            <pc:docMk/>
            <pc:sldMk cId="2851422856" sldId="271"/>
            <ac:spMk id="3" creationId="{2094E101-9F3D-7054-EB68-B0EB306434B9}"/>
          </ac:spMkLst>
        </pc:spChg>
      </pc:sldChg>
    </pc:docChg>
  </pc:docChgLst>
  <pc:docChgLst>
    <pc:chgData name="Rylee Ann Horney" userId="S::rah452@nau.edu::3a779213-aceb-43e0-875b-f0b359c3fe46" providerId="AD" clId="Web-{288D4D45-1F4D-445E-97BF-D965F4DDED10}"/>
    <pc:docChg chg="modSld">
      <pc:chgData name="Rylee Ann Horney" userId="S::rah452@nau.edu::3a779213-aceb-43e0-875b-f0b359c3fe46" providerId="AD" clId="Web-{288D4D45-1F4D-445E-97BF-D965F4DDED10}" dt="2024-02-04T22:04:09.063" v="683" actId="20577"/>
      <pc:docMkLst>
        <pc:docMk/>
      </pc:docMkLst>
      <pc:sldChg chg="modSp">
        <pc:chgData name="Rylee Ann Horney" userId="S::rah452@nau.edu::3a779213-aceb-43e0-875b-f0b359c3fe46" providerId="AD" clId="Web-{288D4D45-1F4D-445E-97BF-D965F4DDED10}" dt="2024-02-04T22:04:09.063" v="683" actId="20577"/>
        <pc:sldMkLst>
          <pc:docMk/>
          <pc:sldMk cId="1070346799" sldId="260"/>
        </pc:sldMkLst>
        <pc:spChg chg="mod">
          <ac:chgData name="Rylee Ann Horney" userId="S::rah452@nau.edu::3a779213-aceb-43e0-875b-f0b359c3fe46" providerId="AD" clId="Web-{288D4D45-1F4D-445E-97BF-D965F4DDED10}" dt="2024-02-04T22:04:09.063" v="683" actId="20577"/>
          <ac:spMkLst>
            <pc:docMk/>
            <pc:sldMk cId="1070346799" sldId="260"/>
            <ac:spMk id="4" creationId="{409FFC6D-16EA-78CA-0D15-0159378766BB}"/>
          </ac:spMkLst>
        </pc:spChg>
        <pc:spChg chg="mod">
          <ac:chgData name="Rylee Ann Horney" userId="S::rah452@nau.edu::3a779213-aceb-43e0-875b-f0b359c3fe46" providerId="AD" clId="Web-{288D4D45-1F4D-445E-97BF-D965F4DDED10}" dt="2024-02-04T22:04:05.282" v="682" actId="20577"/>
          <ac:spMkLst>
            <pc:docMk/>
            <pc:sldMk cId="1070346799" sldId="260"/>
            <ac:spMk id="19" creationId="{1B78E4E1-2A06-100E-EA4F-02A9B9E0B1CC}"/>
          </ac:spMkLst>
        </pc:spChg>
      </pc:sldChg>
      <pc:sldChg chg="modSp">
        <pc:chgData name="Rylee Ann Horney" userId="S::rah452@nau.edu::3a779213-aceb-43e0-875b-f0b359c3fe46" providerId="AD" clId="Web-{288D4D45-1F4D-445E-97BF-D965F4DDED10}" dt="2024-02-04T22:03:00.342" v="669" actId="20577"/>
        <pc:sldMkLst>
          <pc:docMk/>
          <pc:sldMk cId="165918483" sldId="265"/>
        </pc:sldMkLst>
        <pc:spChg chg="mod">
          <ac:chgData name="Rylee Ann Horney" userId="S::rah452@nau.edu::3a779213-aceb-43e0-875b-f0b359c3fe46" providerId="AD" clId="Web-{288D4D45-1F4D-445E-97BF-D965F4DDED10}" dt="2024-02-04T22:03:00.342" v="669" actId="20577"/>
          <ac:spMkLst>
            <pc:docMk/>
            <pc:sldMk cId="165918483" sldId="265"/>
            <ac:spMk id="2" creationId="{18F517FB-B4E8-3047-1EB7-494C78B327F7}"/>
          </ac:spMkLst>
        </pc:spChg>
      </pc:sldChg>
      <pc:sldChg chg="modSp">
        <pc:chgData name="Rylee Ann Horney" userId="S::rah452@nau.edu::3a779213-aceb-43e0-875b-f0b359c3fe46" providerId="AD" clId="Web-{288D4D45-1F4D-445E-97BF-D965F4DDED10}" dt="2024-02-04T22:03:35.249" v="679" actId="20577"/>
        <pc:sldMkLst>
          <pc:docMk/>
          <pc:sldMk cId="3062152741" sldId="267"/>
        </pc:sldMkLst>
        <pc:spChg chg="mod">
          <ac:chgData name="Rylee Ann Horney" userId="S::rah452@nau.edu::3a779213-aceb-43e0-875b-f0b359c3fe46" providerId="AD" clId="Web-{288D4D45-1F4D-445E-97BF-D965F4DDED10}" dt="2024-02-04T22:03:35.249" v="679" actId="20577"/>
          <ac:spMkLst>
            <pc:docMk/>
            <pc:sldMk cId="3062152741" sldId="267"/>
            <ac:spMk id="2" creationId="{1938BEB5-B57F-4B60-F100-FADAD08ADB50}"/>
          </ac:spMkLst>
        </pc:spChg>
        <pc:spChg chg="mod">
          <ac:chgData name="Rylee Ann Horney" userId="S::rah452@nau.edu::3a779213-aceb-43e0-875b-f0b359c3fe46" providerId="AD" clId="Web-{288D4D45-1F4D-445E-97BF-D965F4DDED10}" dt="2024-02-04T22:03:22.405" v="676" actId="20577"/>
          <ac:spMkLst>
            <pc:docMk/>
            <pc:sldMk cId="3062152741" sldId="267"/>
            <ac:spMk id="11" creationId="{F3595BDA-23D5-3356-471B-0A20D6B40A85}"/>
          </ac:spMkLst>
        </pc:spChg>
        <pc:spChg chg="mod">
          <ac:chgData name="Rylee Ann Horney" userId="S::rah452@nau.edu::3a779213-aceb-43e0-875b-f0b359c3fe46" providerId="AD" clId="Web-{288D4D45-1F4D-445E-97BF-D965F4DDED10}" dt="2024-02-04T22:03:31.890" v="678" actId="20577"/>
          <ac:spMkLst>
            <pc:docMk/>
            <pc:sldMk cId="3062152741" sldId="267"/>
            <ac:spMk id="17" creationId="{ED0BAE1A-10C1-4505-D260-060811FF933C}"/>
          </ac:spMkLst>
        </pc:spChg>
      </pc:sldChg>
      <pc:sldChg chg="modSp">
        <pc:chgData name="Rylee Ann Horney" userId="S::rah452@nau.edu::3a779213-aceb-43e0-875b-f0b359c3fe46" providerId="AD" clId="Web-{288D4D45-1F4D-445E-97BF-D965F4DDED10}" dt="2024-02-04T22:00:21.836" v="640" actId="20577"/>
        <pc:sldMkLst>
          <pc:docMk/>
          <pc:sldMk cId="1603911268" sldId="268"/>
        </pc:sldMkLst>
        <pc:spChg chg="mod">
          <ac:chgData name="Rylee Ann Horney" userId="S::rah452@nau.edu::3a779213-aceb-43e0-875b-f0b359c3fe46" providerId="AD" clId="Web-{288D4D45-1F4D-445E-97BF-D965F4DDED10}" dt="2024-02-04T22:00:21.836" v="640" actId="20577"/>
          <ac:spMkLst>
            <pc:docMk/>
            <pc:sldMk cId="1603911268" sldId="268"/>
            <ac:spMk id="2" creationId="{18D19233-AC4F-4CB7-A3BC-E51AAC24D794}"/>
          </ac:spMkLst>
        </pc:spChg>
      </pc:sldChg>
      <pc:sldChg chg="modSp">
        <pc:chgData name="Rylee Ann Horney" userId="S::rah452@nau.edu::3a779213-aceb-43e0-875b-f0b359c3fe46" providerId="AD" clId="Web-{288D4D45-1F4D-445E-97BF-D965F4DDED10}" dt="2024-02-04T22:01:52.355" v="659" actId="20577"/>
        <pc:sldMkLst>
          <pc:docMk/>
          <pc:sldMk cId="3405928954" sldId="269"/>
        </pc:sldMkLst>
        <pc:spChg chg="mod">
          <ac:chgData name="Rylee Ann Horney" userId="S::rah452@nau.edu::3a779213-aceb-43e0-875b-f0b359c3fe46" providerId="AD" clId="Web-{288D4D45-1F4D-445E-97BF-D965F4DDED10}" dt="2024-02-04T22:01:52.355" v="659" actId="20577"/>
          <ac:spMkLst>
            <pc:docMk/>
            <pc:sldMk cId="3405928954" sldId="269"/>
            <ac:spMk id="5" creationId="{95C674F0-4F70-13F1-AE83-2E85D5A979B0}"/>
          </ac:spMkLst>
        </pc:spChg>
      </pc:sldChg>
      <pc:sldChg chg="addSp">
        <pc:chgData name="Rylee Ann Horney" userId="S::rah452@nau.edu::3a779213-aceb-43e0-875b-f0b359c3fe46" providerId="AD" clId="Web-{288D4D45-1F4D-445E-97BF-D965F4DDED10}" dt="2024-02-04T22:03:50.469" v="680"/>
        <pc:sldMkLst>
          <pc:docMk/>
          <pc:sldMk cId="2851422856" sldId="271"/>
        </pc:sldMkLst>
        <pc:spChg chg="add">
          <ac:chgData name="Rylee Ann Horney" userId="S::rah452@nau.edu::3a779213-aceb-43e0-875b-f0b359c3fe46" providerId="AD" clId="Web-{288D4D45-1F4D-445E-97BF-D965F4DDED10}" dt="2024-02-04T22:03:50.469" v="680"/>
          <ac:spMkLst>
            <pc:docMk/>
            <pc:sldMk cId="2851422856" sldId="271"/>
            <ac:spMk id="3" creationId="{2094E101-9F3D-7054-EB68-B0EB306434B9}"/>
          </ac:spMkLst>
        </pc:spChg>
      </pc:sldChg>
    </pc:docChg>
  </pc:docChgLst>
  <pc:docChgLst>
    <pc:chgData name="Rylee Ann Horney" userId="S::rah452@nau.edu::3a779213-aceb-43e0-875b-f0b359c3fe46" providerId="AD" clId="Web-{9CD3583A-02C1-40F3-B4AD-9D8B98439404}"/>
    <pc:docChg chg="addSld modSld">
      <pc:chgData name="Rylee Ann Horney" userId="S::rah452@nau.edu::3a779213-aceb-43e0-875b-f0b359c3fe46" providerId="AD" clId="Web-{9CD3583A-02C1-40F3-B4AD-9D8B98439404}" dt="2024-02-04T19:48:38.171" v="726" actId="20577"/>
      <pc:docMkLst>
        <pc:docMk/>
      </pc:docMkLst>
      <pc:sldChg chg="modSp">
        <pc:chgData name="Rylee Ann Horney" userId="S::rah452@nau.edu::3a779213-aceb-43e0-875b-f0b359c3fe46" providerId="AD" clId="Web-{9CD3583A-02C1-40F3-B4AD-9D8B98439404}" dt="2024-02-04T18:17:26.788" v="46" actId="20577"/>
        <pc:sldMkLst>
          <pc:docMk/>
          <pc:sldMk cId="1514395425" sldId="258"/>
        </pc:sldMkLst>
        <pc:spChg chg="mod">
          <ac:chgData name="Rylee Ann Horney" userId="S::rah452@nau.edu::3a779213-aceb-43e0-875b-f0b359c3fe46" providerId="AD" clId="Web-{9CD3583A-02C1-40F3-B4AD-9D8B98439404}" dt="2024-02-04T18:17:26.788" v="46" actId="20577"/>
          <ac:spMkLst>
            <pc:docMk/>
            <pc:sldMk cId="1514395425" sldId="258"/>
            <ac:spMk id="6" creationId="{CC2367EF-5E84-C020-EE59-AA0F48393E59}"/>
          </ac:spMkLst>
        </pc:spChg>
      </pc:sldChg>
      <pc:sldChg chg="modSp">
        <pc:chgData name="Rylee Ann Horney" userId="S::rah452@nau.edu::3a779213-aceb-43e0-875b-f0b359c3fe46" providerId="AD" clId="Web-{9CD3583A-02C1-40F3-B4AD-9D8B98439404}" dt="2024-02-04T18:16:58.989" v="22" actId="20577"/>
        <pc:sldMkLst>
          <pc:docMk/>
          <pc:sldMk cId="3803442049" sldId="259"/>
        </pc:sldMkLst>
        <pc:spChg chg="mod">
          <ac:chgData name="Rylee Ann Horney" userId="S::rah452@nau.edu::3a779213-aceb-43e0-875b-f0b359c3fe46" providerId="AD" clId="Web-{9CD3583A-02C1-40F3-B4AD-9D8B98439404}" dt="2024-02-04T18:16:58.989" v="22" actId="20577"/>
          <ac:spMkLst>
            <pc:docMk/>
            <pc:sldMk cId="3803442049" sldId="259"/>
            <ac:spMk id="16" creationId="{6F640BF6-D186-94B0-4EE7-CC3027FC5BF5}"/>
          </ac:spMkLst>
        </pc:spChg>
      </pc:sldChg>
      <pc:sldChg chg="modSp">
        <pc:chgData name="Rylee Ann Horney" userId="S::rah452@nau.edu::3a779213-aceb-43e0-875b-f0b359c3fe46" providerId="AD" clId="Web-{9CD3583A-02C1-40F3-B4AD-9D8B98439404}" dt="2024-02-04T18:17:58.587" v="55" actId="20577"/>
        <pc:sldMkLst>
          <pc:docMk/>
          <pc:sldMk cId="1070346799" sldId="260"/>
        </pc:sldMkLst>
        <pc:spChg chg="mod">
          <ac:chgData name="Rylee Ann Horney" userId="S::rah452@nau.edu::3a779213-aceb-43e0-875b-f0b359c3fe46" providerId="AD" clId="Web-{9CD3583A-02C1-40F3-B4AD-9D8B98439404}" dt="2024-02-04T18:17:58.587" v="55" actId="20577"/>
          <ac:spMkLst>
            <pc:docMk/>
            <pc:sldMk cId="1070346799" sldId="260"/>
            <ac:spMk id="15" creationId="{4E622787-5874-4B81-9829-EDD6701EE531}"/>
          </ac:spMkLst>
        </pc:spChg>
      </pc:sldChg>
      <pc:sldChg chg="modSp">
        <pc:chgData name="Rylee Ann Horney" userId="S::rah452@nau.edu::3a779213-aceb-43e0-875b-f0b359c3fe46" providerId="AD" clId="Web-{9CD3583A-02C1-40F3-B4AD-9D8B98439404}" dt="2024-02-04T18:18:48.356" v="67" actId="20577"/>
        <pc:sldMkLst>
          <pc:docMk/>
          <pc:sldMk cId="98175723" sldId="261"/>
        </pc:sldMkLst>
        <pc:spChg chg="mod">
          <ac:chgData name="Rylee Ann Horney" userId="S::rah452@nau.edu::3a779213-aceb-43e0-875b-f0b359c3fe46" providerId="AD" clId="Web-{9CD3583A-02C1-40F3-B4AD-9D8B98439404}" dt="2024-02-04T18:18:48.356" v="67" actId="20577"/>
          <ac:spMkLst>
            <pc:docMk/>
            <pc:sldMk cId="98175723" sldId="261"/>
            <ac:spMk id="7" creationId="{F33FB444-29D0-11DC-190F-FD4F9C2A7EBB}"/>
          </ac:spMkLst>
        </pc:spChg>
      </pc:sldChg>
      <pc:sldChg chg="modSp">
        <pc:chgData name="Rylee Ann Horney" userId="S::rah452@nau.edu::3a779213-aceb-43e0-875b-f0b359c3fe46" providerId="AD" clId="Web-{9CD3583A-02C1-40F3-B4AD-9D8B98439404}" dt="2024-02-04T18:19:20.155" v="119" actId="20577"/>
        <pc:sldMkLst>
          <pc:docMk/>
          <pc:sldMk cId="1192679512" sldId="262"/>
        </pc:sldMkLst>
        <pc:spChg chg="mod">
          <ac:chgData name="Rylee Ann Horney" userId="S::rah452@nau.edu::3a779213-aceb-43e0-875b-f0b359c3fe46" providerId="AD" clId="Web-{9CD3583A-02C1-40F3-B4AD-9D8B98439404}" dt="2024-02-04T18:19:20.155" v="119" actId="20577"/>
          <ac:spMkLst>
            <pc:docMk/>
            <pc:sldMk cId="1192679512" sldId="262"/>
            <ac:spMk id="7" creationId="{BDFAA06E-782B-1F6A-5F2F-DC46310783F8}"/>
          </ac:spMkLst>
        </pc:spChg>
      </pc:sldChg>
      <pc:sldChg chg="addSp delSp modSp">
        <pc:chgData name="Rylee Ann Horney" userId="S::rah452@nau.edu::3a779213-aceb-43e0-875b-f0b359c3fe46" providerId="AD" clId="Web-{9CD3583A-02C1-40F3-B4AD-9D8B98439404}" dt="2024-02-04T19:48:38.171" v="726" actId="20577"/>
        <pc:sldMkLst>
          <pc:docMk/>
          <pc:sldMk cId="165918483" sldId="265"/>
        </pc:sldMkLst>
        <pc:spChg chg="add mod">
          <ac:chgData name="Rylee Ann Horney" userId="S::rah452@nau.edu::3a779213-aceb-43e0-875b-f0b359c3fe46" providerId="AD" clId="Web-{9CD3583A-02C1-40F3-B4AD-9D8B98439404}" dt="2024-02-04T19:48:38.171" v="726" actId="20577"/>
          <ac:spMkLst>
            <pc:docMk/>
            <pc:sldMk cId="165918483" sldId="265"/>
            <ac:spMk id="2" creationId="{18F517FB-B4E8-3047-1EB7-494C78B327F7}"/>
          </ac:spMkLst>
        </pc:spChg>
        <pc:spChg chg="del">
          <ac:chgData name="Rylee Ann Horney" userId="S::rah452@nau.edu::3a779213-aceb-43e0-875b-f0b359c3fe46" providerId="AD" clId="Web-{9CD3583A-02C1-40F3-B4AD-9D8B98439404}" dt="2024-02-04T19:15:50.909" v="596"/>
          <ac:spMkLst>
            <pc:docMk/>
            <pc:sldMk cId="165918483" sldId="265"/>
            <ac:spMk id="5" creationId="{201010C6-E460-584C-A0D6-8F35FE6CE36C}"/>
          </ac:spMkLst>
        </pc:spChg>
        <pc:spChg chg="mod">
          <ac:chgData name="Rylee Ann Horney" userId="S::rah452@nau.edu::3a779213-aceb-43e0-875b-f0b359c3fe46" providerId="AD" clId="Web-{9CD3583A-02C1-40F3-B4AD-9D8B98439404}" dt="2024-02-04T18:16:44.816" v="10" actId="20577"/>
          <ac:spMkLst>
            <pc:docMk/>
            <pc:sldMk cId="165918483" sldId="265"/>
            <ac:spMk id="17" creationId="{B6D78FC5-9D7D-ADAA-5A33-F078AC7EC80A}"/>
          </ac:spMkLst>
        </pc:spChg>
      </pc:sldChg>
      <pc:sldChg chg="modSp">
        <pc:chgData name="Rylee Ann Horney" userId="S::rah452@nau.edu::3a779213-aceb-43e0-875b-f0b359c3fe46" providerId="AD" clId="Web-{9CD3583A-02C1-40F3-B4AD-9D8B98439404}" dt="2024-02-04T18:19:07.591" v="93" actId="20577"/>
        <pc:sldMkLst>
          <pc:docMk/>
          <pc:sldMk cId="1297460242" sldId="266"/>
        </pc:sldMkLst>
        <pc:spChg chg="mod">
          <ac:chgData name="Rylee Ann Horney" userId="S::rah452@nau.edu::3a779213-aceb-43e0-875b-f0b359c3fe46" providerId="AD" clId="Web-{9CD3583A-02C1-40F3-B4AD-9D8B98439404}" dt="2024-02-04T18:19:07.591" v="93" actId="20577"/>
          <ac:spMkLst>
            <pc:docMk/>
            <pc:sldMk cId="1297460242" sldId="266"/>
            <ac:spMk id="7" creationId="{4377A575-BADD-4ACF-5E89-08A9F1042261}"/>
          </ac:spMkLst>
        </pc:spChg>
      </pc:sldChg>
      <pc:sldChg chg="addSp delSp modSp add replId">
        <pc:chgData name="Rylee Ann Horney" userId="S::rah452@nau.edu::3a779213-aceb-43e0-875b-f0b359c3fe46" providerId="AD" clId="Web-{9CD3583A-02C1-40F3-B4AD-9D8B98439404}" dt="2024-02-04T19:21:53.653" v="606" actId="20577"/>
        <pc:sldMkLst>
          <pc:docMk/>
          <pc:sldMk cId="3062152741" sldId="267"/>
        </pc:sldMkLst>
        <pc:spChg chg="add mod">
          <ac:chgData name="Rylee Ann Horney" userId="S::rah452@nau.edu::3a779213-aceb-43e0-875b-f0b359c3fe46" providerId="AD" clId="Web-{9CD3583A-02C1-40F3-B4AD-9D8B98439404}" dt="2024-02-04T19:15:22.235" v="595" actId="1076"/>
          <ac:spMkLst>
            <pc:docMk/>
            <pc:sldMk cId="3062152741" sldId="267"/>
            <ac:spMk id="2" creationId="{1938BEB5-B57F-4B60-F100-FADAD08ADB50}"/>
          </ac:spMkLst>
        </pc:spChg>
        <pc:spChg chg="del mod">
          <ac:chgData name="Rylee Ann Horney" userId="S::rah452@nau.edu::3a779213-aceb-43e0-875b-f0b359c3fe46" providerId="AD" clId="Web-{9CD3583A-02C1-40F3-B4AD-9D8B98439404}" dt="2024-02-04T18:39:07.066" v="452"/>
          <ac:spMkLst>
            <pc:docMk/>
            <pc:sldMk cId="3062152741" sldId="267"/>
            <ac:spMk id="4" creationId="{EBC4BCBF-FF46-DA34-F36E-667132B21E45}"/>
          </ac:spMkLst>
        </pc:spChg>
        <pc:spChg chg="add del mod">
          <ac:chgData name="Rylee Ann Horney" userId="S::rah452@nau.edu::3a779213-aceb-43e0-875b-f0b359c3fe46" providerId="AD" clId="Web-{9CD3583A-02C1-40F3-B4AD-9D8B98439404}" dt="2024-02-04T18:37:54.045" v="433"/>
          <ac:spMkLst>
            <pc:docMk/>
            <pc:sldMk cId="3062152741" sldId="267"/>
            <ac:spMk id="6" creationId="{3E890929-5199-7D4C-9B09-F14B205D8861}"/>
          </ac:spMkLst>
        </pc:spChg>
        <pc:spChg chg="mod ord">
          <ac:chgData name="Rylee Ann Horney" userId="S::rah452@nau.edu::3a779213-aceb-43e0-875b-f0b359c3fe46" providerId="AD" clId="Web-{9CD3583A-02C1-40F3-B4AD-9D8B98439404}" dt="2024-02-04T18:42:29.517" v="499" actId="20577"/>
          <ac:spMkLst>
            <pc:docMk/>
            <pc:sldMk cId="3062152741" sldId="267"/>
            <ac:spMk id="7" creationId="{BDFAA06E-782B-1F6A-5F2F-DC46310783F8}"/>
          </ac:spMkLst>
        </pc:spChg>
        <pc:spChg chg="del mod">
          <ac:chgData name="Rylee Ann Horney" userId="S::rah452@nau.edu::3a779213-aceb-43e0-875b-f0b359c3fe46" providerId="AD" clId="Web-{9CD3583A-02C1-40F3-B4AD-9D8B98439404}" dt="2024-02-04T18:39:14.347" v="454"/>
          <ac:spMkLst>
            <pc:docMk/>
            <pc:sldMk cId="3062152741" sldId="267"/>
            <ac:spMk id="8" creationId="{59EDF174-5FE1-6ABB-1BCD-525C75840DCF}"/>
          </ac:spMkLst>
        </pc:spChg>
        <pc:spChg chg="mod">
          <ac:chgData name="Rylee Ann Horney" userId="S::rah452@nau.edu::3a779213-aceb-43e0-875b-f0b359c3fe46" providerId="AD" clId="Web-{9CD3583A-02C1-40F3-B4AD-9D8B98439404}" dt="2024-02-04T18:43:02.801" v="502" actId="1076"/>
          <ac:spMkLst>
            <pc:docMk/>
            <pc:sldMk cId="3062152741" sldId="267"/>
            <ac:spMk id="11" creationId="{F3595BDA-23D5-3356-471B-0A20D6B40A85}"/>
          </ac:spMkLst>
        </pc:spChg>
        <pc:spChg chg="mod">
          <ac:chgData name="Rylee Ann Horney" userId="S::rah452@nau.edu::3a779213-aceb-43e0-875b-f0b359c3fe46" providerId="AD" clId="Web-{9CD3583A-02C1-40F3-B4AD-9D8B98439404}" dt="2024-02-04T19:21:53.653" v="606" actId="20577"/>
          <ac:spMkLst>
            <pc:docMk/>
            <pc:sldMk cId="3062152741" sldId="267"/>
            <ac:spMk id="17" creationId="{ED0BAE1A-10C1-4505-D260-060811FF933C}"/>
          </ac:spMkLst>
        </pc:spChg>
        <pc:spChg chg="del">
          <ac:chgData name="Rylee Ann Horney" userId="S::rah452@nau.edu::3a779213-aceb-43e0-875b-f0b359c3fe46" providerId="AD" clId="Web-{9CD3583A-02C1-40F3-B4AD-9D8B98439404}" dt="2024-02-04T18:26:15.824" v="189"/>
          <ac:spMkLst>
            <pc:docMk/>
            <pc:sldMk cId="3062152741" sldId="267"/>
            <ac:spMk id="18" creationId="{3E9F02ED-BDB0-539F-EB55-E3CDCFC6A327}"/>
          </ac:spMkLst>
        </pc:spChg>
        <pc:spChg chg="del">
          <ac:chgData name="Rylee Ann Horney" userId="S::rah452@nau.edu::3a779213-aceb-43e0-875b-f0b359c3fe46" providerId="AD" clId="Web-{9CD3583A-02C1-40F3-B4AD-9D8B98439404}" dt="2024-02-04T18:26:19.481" v="190"/>
          <ac:spMkLst>
            <pc:docMk/>
            <pc:sldMk cId="3062152741" sldId="267"/>
            <ac:spMk id="22" creationId="{0325CA82-7D4D-FAB7-8F24-BB6B466D517C}"/>
          </ac:spMkLst>
        </pc:spChg>
        <pc:spChg chg="del mod">
          <ac:chgData name="Rylee Ann Horney" userId="S::rah452@nau.edu::3a779213-aceb-43e0-875b-f0b359c3fe46" providerId="AD" clId="Web-{9CD3583A-02C1-40F3-B4AD-9D8B98439404}" dt="2024-02-04T18:25:01.350" v="152"/>
          <ac:spMkLst>
            <pc:docMk/>
            <pc:sldMk cId="3062152741" sldId="267"/>
            <ac:spMk id="23" creationId="{84031C50-3E43-ECFB-A27E-F8FFC57C2BF6}"/>
          </ac:spMkLst>
        </pc:spChg>
        <pc:picChg chg="ord">
          <ac:chgData name="Rylee Ann Horney" userId="S::rah452@nau.edu::3a779213-aceb-43e0-875b-f0b359c3fe46" providerId="AD" clId="Web-{9CD3583A-02C1-40F3-B4AD-9D8B98439404}" dt="2024-02-04T18:42:04.875" v="486"/>
          <ac:picMkLst>
            <pc:docMk/>
            <pc:sldMk cId="3062152741" sldId="267"/>
            <ac:picMk id="5" creationId="{BD85E4A8-2114-1793-9C69-E363E749E7A4}"/>
          </ac:picMkLst>
        </pc:picChg>
        <pc:picChg chg="add mod">
          <ac:chgData name="Rylee Ann Horney" userId="S::rah452@nau.edu::3a779213-aceb-43e0-875b-f0b359c3fe46" providerId="AD" clId="Web-{9CD3583A-02C1-40F3-B4AD-9D8B98439404}" dt="2024-02-04T18:41:12.543" v="479" actId="14100"/>
          <ac:picMkLst>
            <pc:docMk/>
            <pc:sldMk cId="3062152741" sldId="267"/>
            <ac:picMk id="9" creationId="{A8A1BFE9-A439-5C70-0C91-A8B96AE5CE2A}"/>
          </ac:picMkLst>
        </pc:picChg>
      </pc:sldChg>
      <pc:sldChg chg="delSp modSp add replId">
        <pc:chgData name="Rylee Ann Horney" userId="S::rah452@nau.edu::3a779213-aceb-43e0-875b-f0b359c3fe46" providerId="AD" clId="Web-{9CD3583A-02C1-40F3-B4AD-9D8B98439404}" dt="2024-02-04T18:39:49.725" v="470"/>
        <pc:sldMkLst>
          <pc:docMk/>
          <pc:sldMk cId="1603911268" sldId="268"/>
        </pc:sldMkLst>
        <pc:spChg chg="del mod">
          <ac:chgData name="Rylee Ann Horney" userId="S::rah452@nau.edu::3a779213-aceb-43e0-875b-f0b359c3fe46" providerId="AD" clId="Web-{9CD3583A-02C1-40F3-B4AD-9D8B98439404}" dt="2024-02-04T18:39:36.927" v="465"/>
          <ac:spMkLst>
            <pc:docMk/>
            <pc:sldMk cId="1603911268" sldId="268"/>
            <ac:spMk id="2" creationId="{1938BEB5-B57F-4B60-F100-FADAD08ADB50}"/>
          </ac:spMkLst>
        </pc:spChg>
        <pc:spChg chg="del">
          <ac:chgData name="Rylee Ann Horney" userId="S::rah452@nau.edu::3a779213-aceb-43e0-875b-f0b359c3fe46" providerId="AD" clId="Web-{9CD3583A-02C1-40F3-B4AD-9D8B98439404}" dt="2024-02-04T18:39:47.803" v="469"/>
          <ac:spMkLst>
            <pc:docMk/>
            <pc:sldMk cId="1603911268" sldId="268"/>
            <ac:spMk id="3" creationId="{CE9C4FAA-D19D-F3CB-A0E0-51C502A368F6}"/>
          </ac:spMkLst>
        </pc:spChg>
        <pc:spChg chg="mod">
          <ac:chgData name="Rylee Ann Horney" userId="S::rah452@nau.edu::3a779213-aceb-43e0-875b-f0b359c3fe46" providerId="AD" clId="Web-{9CD3583A-02C1-40F3-B4AD-9D8B98439404}" dt="2024-02-04T18:39:29.942" v="462" actId="20577"/>
          <ac:spMkLst>
            <pc:docMk/>
            <pc:sldMk cId="1603911268" sldId="268"/>
            <ac:spMk id="7" creationId="{BDFAA06E-782B-1F6A-5F2F-DC46310783F8}"/>
          </ac:spMkLst>
        </pc:spChg>
        <pc:spChg chg="del">
          <ac:chgData name="Rylee Ann Horney" userId="S::rah452@nau.edu::3a779213-aceb-43e0-875b-f0b359c3fe46" providerId="AD" clId="Web-{9CD3583A-02C1-40F3-B4AD-9D8B98439404}" dt="2024-02-04T18:39:49.725" v="470"/>
          <ac:spMkLst>
            <pc:docMk/>
            <pc:sldMk cId="1603911268" sldId="268"/>
            <ac:spMk id="10" creationId="{0B3068FC-DEC9-2D84-1724-9BABA4D2E5FE}"/>
          </ac:spMkLst>
        </pc:spChg>
        <pc:spChg chg="del mod">
          <ac:chgData name="Rylee Ann Horney" userId="S::rah452@nau.edu::3a779213-aceb-43e0-875b-f0b359c3fe46" providerId="AD" clId="Web-{9CD3583A-02C1-40F3-B4AD-9D8B98439404}" dt="2024-02-04T18:39:45.928" v="468"/>
          <ac:spMkLst>
            <pc:docMk/>
            <pc:sldMk cId="1603911268" sldId="268"/>
            <ac:spMk id="11" creationId="{F3595BDA-23D5-3356-471B-0A20D6B40A85}"/>
          </ac:spMkLst>
        </pc:spChg>
        <pc:spChg chg="del">
          <ac:chgData name="Rylee Ann Horney" userId="S::rah452@nau.edu::3a779213-aceb-43e0-875b-f0b359c3fe46" providerId="AD" clId="Web-{9CD3583A-02C1-40F3-B4AD-9D8B98439404}" dt="2024-02-04T18:39:39.505" v="466"/>
          <ac:spMkLst>
            <pc:docMk/>
            <pc:sldMk cId="1603911268" sldId="268"/>
            <ac:spMk id="17" creationId="{ED0BAE1A-10C1-4505-D260-060811FF933C}"/>
          </ac:spMkLst>
        </pc:spChg>
      </pc:sldChg>
    </pc:docChg>
  </pc:docChgLst>
  <pc:docChgLst>
    <pc:chgData name="Jared joseph Hemauer" userId="S::jjh498@nau.edu::ffb2b872-9b90-49fc-8b0c-309768da8d99" providerId="AD" clId="Web-{172FF33D-2CFE-47F8-B57D-C23D846630B7}"/>
    <pc:docChg chg="modSld">
      <pc:chgData name="Jared joseph Hemauer" userId="S::jjh498@nau.edu::ffb2b872-9b90-49fc-8b0c-309768da8d99" providerId="AD" clId="Web-{172FF33D-2CFE-47F8-B57D-C23D846630B7}" dt="2024-02-05T04:40:56.680" v="12"/>
      <pc:docMkLst>
        <pc:docMk/>
      </pc:docMkLst>
      <pc:sldChg chg="addSp modSp">
        <pc:chgData name="Jared joseph Hemauer" userId="S::jjh498@nau.edu::ffb2b872-9b90-49fc-8b0c-309768da8d99" providerId="AD" clId="Web-{172FF33D-2CFE-47F8-B57D-C23D846630B7}" dt="2024-02-05T04:40:56.680" v="12"/>
        <pc:sldMkLst>
          <pc:docMk/>
          <pc:sldMk cId="1514395425" sldId="258"/>
        </pc:sldMkLst>
        <pc:spChg chg="mod">
          <ac:chgData name="Jared joseph Hemauer" userId="S::jjh498@nau.edu::ffb2b872-9b90-49fc-8b0c-309768da8d99" providerId="AD" clId="Web-{172FF33D-2CFE-47F8-B57D-C23D846630B7}" dt="2024-02-05T04:39:39.815" v="8" actId="1076"/>
          <ac:spMkLst>
            <pc:docMk/>
            <pc:sldMk cId="1514395425" sldId="258"/>
            <ac:spMk id="3" creationId="{B41DCC61-9424-F003-9FF4-9438D2124775}"/>
          </ac:spMkLst>
        </pc:spChg>
        <pc:spChg chg="mod">
          <ac:chgData name="Jared joseph Hemauer" userId="S::jjh498@nau.edu::ffb2b872-9b90-49fc-8b0c-309768da8d99" providerId="AD" clId="Web-{172FF33D-2CFE-47F8-B57D-C23D846630B7}" dt="2024-02-05T04:39:31.643" v="7" actId="1076"/>
          <ac:spMkLst>
            <pc:docMk/>
            <pc:sldMk cId="1514395425" sldId="258"/>
            <ac:spMk id="4" creationId="{E9444A6E-7E89-61B4-8A16-680015B23D92}"/>
          </ac:spMkLst>
        </pc:spChg>
        <pc:graphicFrameChg chg="add mod modGraphic">
          <ac:chgData name="Jared joseph Hemauer" userId="S::jjh498@nau.edu::ffb2b872-9b90-49fc-8b0c-309768da8d99" providerId="AD" clId="Web-{172FF33D-2CFE-47F8-B57D-C23D846630B7}" dt="2024-02-05T04:40:56.680" v="12"/>
          <ac:graphicFrameMkLst>
            <pc:docMk/>
            <pc:sldMk cId="1514395425" sldId="258"/>
            <ac:graphicFrameMk id="7" creationId="{D5F021D0-5BD0-FAD0-9AD2-F4D9429A5BE1}"/>
          </ac:graphicFrameMkLst>
        </pc:graphicFrameChg>
        <pc:picChg chg="mod">
          <ac:chgData name="Jared joseph Hemauer" userId="S::jjh498@nau.edu::ffb2b872-9b90-49fc-8b0c-309768da8d99" providerId="AD" clId="Web-{172FF33D-2CFE-47F8-B57D-C23D846630B7}" dt="2024-02-05T04:40:40.633" v="10" actId="14100"/>
          <ac:picMkLst>
            <pc:docMk/>
            <pc:sldMk cId="1514395425" sldId="258"/>
            <ac:picMk id="8" creationId="{ADCCF042-BD08-0B36-C444-4A0D503F40A8}"/>
          </ac:picMkLst>
        </pc:picChg>
      </pc:sldChg>
    </pc:docChg>
  </pc:docChgLst>
  <pc:docChgLst>
    <pc:chgData name="Jared joseph Hemauer" userId="S::jjh498@nau.edu::ffb2b872-9b90-49fc-8b0c-309768da8d99" providerId="AD" clId="Web-{C66F9633-924F-4B6E-BF0F-176C01EFAE65}"/>
    <pc:docChg chg="modSld">
      <pc:chgData name="Jared joseph Hemauer" userId="S::jjh498@nau.edu::ffb2b872-9b90-49fc-8b0c-309768da8d99" providerId="AD" clId="Web-{C66F9633-924F-4B6E-BF0F-176C01EFAE65}" dt="2024-02-05T03:02:54.264" v="224" actId="20577"/>
      <pc:docMkLst>
        <pc:docMk/>
      </pc:docMkLst>
      <pc:sldChg chg="delSp modSp">
        <pc:chgData name="Jared joseph Hemauer" userId="S::jjh498@nau.edu::ffb2b872-9b90-49fc-8b0c-309768da8d99" providerId="AD" clId="Web-{C66F9633-924F-4B6E-BF0F-176C01EFAE65}" dt="2024-02-05T03:02:54.264" v="224" actId="20577"/>
        <pc:sldMkLst>
          <pc:docMk/>
          <pc:sldMk cId="3405928954" sldId="269"/>
        </pc:sldMkLst>
        <pc:spChg chg="del mod">
          <ac:chgData name="Jared joseph Hemauer" userId="S::jjh498@nau.edu::ffb2b872-9b90-49fc-8b0c-309768da8d99" providerId="AD" clId="Web-{C66F9633-924F-4B6E-BF0F-176C01EFAE65}" dt="2024-02-05T03:01:02.791" v="158"/>
          <ac:spMkLst>
            <pc:docMk/>
            <pc:sldMk cId="3405928954" sldId="269"/>
            <ac:spMk id="3" creationId="{116EAE49-FC54-0997-893A-4580D87F9763}"/>
          </ac:spMkLst>
        </pc:spChg>
        <pc:spChg chg="mod">
          <ac:chgData name="Jared joseph Hemauer" userId="S::jjh498@nau.edu::ffb2b872-9b90-49fc-8b0c-309768da8d99" providerId="AD" clId="Web-{C66F9633-924F-4B6E-BF0F-176C01EFAE65}" dt="2024-02-05T03:02:54.264" v="224" actId="20577"/>
          <ac:spMkLst>
            <pc:docMk/>
            <pc:sldMk cId="3405928954" sldId="269"/>
            <ac:spMk id="5" creationId="{95C674F0-4F70-13F1-AE83-2E85D5A979B0}"/>
          </ac:spMkLst>
        </pc:spChg>
      </pc:sldChg>
    </pc:docChg>
  </pc:docChgLst>
  <pc:docChgLst>
    <pc:chgData name="Joseph Lopez" userId="818cfe1f-6a1e-42cd-8a99-5cf9c8e4b22e" providerId="ADAL" clId="{366C9704-2C28-45CA-BADA-73D5928918BE}"/>
    <pc:docChg chg="undo custSel addSld modSld">
      <pc:chgData name="Joseph Lopez" userId="818cfe1f-6a1e-42cd-8a99-5cf9c8e4b22e" providerId="ADAL" clId="{366C9704-2C28-45CA-BADA-73D5928918BE}" dt="2024-02-05T04:48:51.835" v="1061" actId="1076"/>
      <pc:docMkLst>
        <pc:docMk/>
      </pc:docMkLst>
      <pc:sldChg chg="addSp delSp modSp mod">
        <pc:chgData name="Joseph Lopez" userId="818cfe1f-6a1e-42cd-8a99-5cf9c8e4b22e" providerId="ADAL" clId="{366C9704-2C28-45CA-BADA-73D5928918BE}" dt="2024-02-04T20:37:42.118" v="334" actId="1076"/>
        <pc:sldMkLst>
          <pc:docMk/>
          <pc:sldMk cId="3803442049" sldId="259"/>
        </pc:sldMkLst>
        <pc:spChg chg="del">
          <ac:chgData name="Joseph Lopez" userId="818cfe1f-6a1e-42cd-8a99-5cf9c8e4b22e" providerId="ADAL" clId="{366C9704-2C28-45CA-BADA-73D5928918BE}" dt="2024-02-04T20:18:59.847" v="207" actId="21"/>
          <ac:spMkLst>
            <pc:docMk/>
            <pc:sldMk cId="3803442049" sldId="259"/>
            <ac:spMk id="4" creationId="{B295F121-9324-B418-B125-0CA290812671}"/>
          </ac:spMkLst>
        </pc:spChg>
        <pc:spChg chg="add del mod">
          <ac:chgData name="Joseph Lopez" userId="818cfe1f-6a1e-42cd-8a99-5cf9c8e4b22e" providerId="ADAL" clId="{366C9704-2C28-45CA-BADA-73D5928918BE}" dt="2024-02-04T20:23:30.980" v="219"/>
          <ac:spMkLst>
            <pc:docMk/>
            <pc:sldMk cId="3803442049" sldId="259"/>
            <ac:spMk id="6" creationId="{412421FB-97B8-F77A-113A-0CA7CAB04241}"/>
          </ac:spMkLst>
        </pc:spChg>
        <pc:spChg chg="add mod">
          <ac:chgData name="Joseph Lopez" userId="818cfe1f-6a1e-42cd-8a99-5cf9c8e4b22e" providerId="ADAL" clId="{366C9704-2C28-45CA-BADA-73D5928918BE}" dt="2024-02-04T20:24:36.461" v="250" actId="1076"/>
          <ac:spMkLst>
            <pc:docMk/>
            <pc:sldMk cId="3803442049" sldId="259"/>
            <ac:spMk id="7" creationId="{4075EA2A-04EC-35B6-97E6-3BFDD8610FB9}"/>
          </ac:spMkLst>
        </pc:spChg>
        <pc:spChg chg="add mod">
          <ac:chgData name="Joseph Lopez" userId="818cfe1f-6a1e-42cd-8a99-5cf9c8e4b22e" providerId="ADAL" clId="{366C9704-2C28-45CA-BADA-73D5928918BE}" dt="2024-02-04T20:31:30.035" v="307" actId="1076"/>
          <ac:spMkLst>
            <pc:docMk/>
            <pc:sldMk cId="3803442049" sldId="259"/>
            <ac:spMk id="9" creationId="{747EBEDD-CE06-67AA-031B-2F9263167C24}"/>
          </ac:spMkLst>
        </pc:spChg>
        <pc:spChg chg="add mod">
          <ac:chgData name="Joseph Lopez" userId="818cfe1f-6a1e-42cd-8a99-5cf9c8e4b22e" providerId="ADAL" clId="{366C9704-2C28-45CA-BADA-73D5928918BE}" dt="2024-02-04T20:37:42.118" v="334" actId="1076"/>
          <ac:spMkLst>
            <pc:docMk/>
            <pc:sldMk cId="3803442049" sldId="259"/>
            <ac:spMk id="11" creationId="{80867500-CD35-30F1-8462-CEEF73123F12}"/>
          </ac:spMkLst>
        </pc:spChg>
        <pc:spChg chg="mod">
          <ac:chgData name="Joseph Lopez" userId="818cfe1f-6a1e-42cd-8a99-5cf9c8e4b22e" providerId="ADAL" clId="{366C9704-2C28-45CA-BADA-73D5928918BE}" dt="2024-02-04T20:18:50.163" v="205" actId="20577"/>
          <ac:spMkLst>
            <pc:docMk/>
            <pc:sldMk cId="3803442049" sldId="259"/>
            <ac:spMk id="16" creationId="{6F640BF6-D186-94B0-4EE7-CC3027FC5BF5}"/>
          </ac:spMkLst>
        </pc:spChg>
        <pc:spChg chg="del">
          <ac:chgData name="Joseph Lopez" userId="818cfe1f-6a1e-42cd-8a99-5cf9c8e4b22e" providerId="ADAL" clId="{366C9704-2C28-45CA-BADA-73D5928918BE}" dt="2024-02-04T20:18:57.824" v="206" actId="21"/>
          <ac:spMkLst>
            <pc:docMk/>
            <pc:sldMk cId="3803442049" sldId="259"/>
            <ac:spMk id="17" creationId="{B48ABD7F-DFFC-29E8-C18D-2B4BB8B646F3}"/>
          </ac:spMkLst>
        </pc:spChg>
        <pc:spChg chg="del">
          <ac:chgData name="Joseph Lopez" userId="818cfe1f-6a1e-42cd-8a99-5cf9c8e4b22e" providerId="ADAL" clId="{366C9704-2C28-45CA-BADA-73D5928918BE}" dt="2024-02-04T20:19:01.578" v="208" actId="21"/>
          <ac:spMkLst>
            <pc:docMk/>
            <pc:sldMk cId="3803442049" sldId="259"/>
            <ac:spMk id="18" creationId="{8A3EE404-C369-C8BD-5096-54A6FDF42820}"/>
          </ac:spMkLst>
        </pc:spChg>
        <pc:spChg chg="del">
          <ac:chgData name="Joseph Lopez" userId="818cfe1f-6a1e-42cd-8a99-5cf9c8e4b22e" providerId="ADAL" clId="{366C9704-2C28-45CA-BADA-73D5928918BE}" dt="2024-02-04T20:19:03.225" v="209" actId="21"/>
          <ac:spMkLst>
            <pc:docMk/>
            <pc:sldMk cId="3803442049" sldId="259"/>
            <ac:spMk id="25" creationId="{58FF090B-AC40-3A6E-80A2-EC9EF82B20C3}"/>
          </ac:spMkLst>
        </pc:spChg>
        <pc:spChg chg="del">
          <ac:chgData name="Joseph Lopez" userId="818cfe1f-6a1e-42cd-8a99-5cf9c8e4b22e" providerId="ADAL" clId="{366C9704-2C28-45CA-BADA-73D5928918BE}" dt="2024-02-04T20:19:07.279" v="210" actId="21"/>
          <ac:spMkLst>
            <pc:docMk/>
            <pc:sldMk cId="3803442049" sldId="259"/>
            <ac:spMk id="26" creationId="{DDC9A682-0DD3-0B01-79D5-8353EEE1DF23}"/>
          </ac:spMkLst>
        </pc:spChg>
        <pc:picChg chg="add mod">
          <ac:chgData name="Joseph Lopez" userId="818cfe1f-6a1e-42cd-8a99-5cf9c8e4b22e" providerId="ADAL" clId="{366C9704-2C28-45CA-BADA-73D5928918BE}" dt="2024-02-04T20:23:14.178" v="215" actId="14100"/>
          <ac:picMkLst>
            <pc:docMk/>
            <pc:sldMk cId="3803442049" sldId="259"/>
            <ac:picMk id="2" creationId="{CEAF0970-35C9-1429-1B79-92E150C18464}"/>
          </ac:picMkLst>
        </pc:picChg>
        <pc:picChg chg="add mod">
          <ac:chgData name="Joseph Lopez" userId="818cfe1f-6a1e-42cd-8a99-5cf9c8e4b22e" providerId="ADAL" clId="{366C9704-2C28-45CA-BADA-73D5928918BE}" dt="2024-02-04T20:31:25.698" v="306" actId="1076"/>
          <ac:picMkLst>
            <pc:docMk/>
            <pc:sldMk cId="3803442049" sldId="259"/>
            <ac:picMk id="8" creationId="{B24016DC-9089-31A6-82F7-4C57116C1FBC}"/>
          </ac:picMkLst>
        </pc:picChg>
        <pc:picChg chg="add mod">
          <ac:chgData name="Joseph Lopez" userId="818cfe1f-6a1e-42cd-8a99-5cf9c8e4b22e" providerId="ADAL" clId="{366C9704-2C28-45CA-BADA-73D5928918BE}" dt="2024-02-04T20:31:23.698" v="305" actId="1076"/>
          <ac:picMkLst>
            <pc:docMk/>
            <pc:sldMk cId="3803442049" sldId="259"/>
            <ac:picMk id="10" creationId="{370F95DA-3AB1-266C-1EDB-6E599F43F874}"/>
          </ac:picMkLst>
        </pc:picChg>
      </pc:sldChg>
      <pc:sldChg chg="addSp delSp modSp mod">
        <pc:chgData name="Joseph Lopez" userId="818cfe1f-6a1e-42cd-8a99-5cf9c8e4b22e" providerId="ADAL" clId="{366C9704-2C28-45CA-BADA-73D5928918BE}" dt="2024-02-04T21:01:57.225" v="1053" actId="1076"/>
        <pc:sldMkLst>
          <pc:docMk/>
          <pc:sldMk cId="1070346799" sldId="260"/>
        </pc:sldMkLst>
        <pc:spChg chg="add mod">
          <ac:chgData name="Joseph Lopez" userId="818cfe1f-6a1e-42cd-8a99-5cf9c8e4b22e" providerId="ADAL" clId="{366C9704-2C28-45CA-BADA-73D5928918BE}" dt="2024-02-04T21:01:57.225" v="1053" actId="1076"/>
          <ac:spMkLst>
            <pc:docMk/>
            <pc:sldMk cId="1070346799" sldId="260"/>
            <ac:spMk id="4" creationId="{409FFC6D-16EA-78CA-0D15-0159378766BB}"/>
          </ac:spMkLst>
        </pc:spChg>
        <pc:spChg chg="del mod">
          <ac:chgData name="Joseph Lopez" userId="818cfe1f-6a1e-42cd-8a99-5cf9c8e4b22e" providerId="ADAL" clId="{366C9704-2C28-45CA-BADA-73D5928918BE}" dt="2024-02-04T20:52:51.533" v="925" actId="21"/>
          <ac:spMkLst>
            <pc:docMk/>
            <pc:sldMk cId="1070346799" sldId="260"/>
            <ac:spMk id="5" creationId="{95C674F0-4F70-13F1-AE83-2E85D5A979B0}"/>
          </ac:spMkLst>
        </pc:spChg>
        <pc:spChg chg="mod">
          <ac:chgData name="Joseph Lopez" userId="818cfe1f-6a1e-42cd-8a99-5cf9c8e4b22e" providerId="ADAL" clId="{366C9704-2C28-45CA-BADA-73D5928918BE}" dt="2024-02-04T21:01:50.228" v="1052"/>
          <ac:spMkLst>
            <pc:docMk/>
            <pc:sldMk cId="1070346799" sldId="260"/>
            <ac:spMk id="19" creationId="{1B78E4E1-2A06-100E-EA4F-02A9B9E0B1CC}"/>
          </ac:spMkLst>
        </pc:spChg>
      </pc:sldChg>
      <pc:sldChg chg="addSp delSp modSp mod">
        <pc:chgData name="Joseph Lopez" userId="818cfe1f-6a1e-42cd-8a99-5cf9c8e4b22e" providerId="ADAL" clId="{366C9704-2C28-45CA-BADA-73D5928918BE}" dt="2024-02-05T04:48:51.835" v="1061" actId="1076"/>
        <pc:sldMkLst>
          <pc:docMk/>
          <pc:sldMk cId="98175723" sldId="261"/>
        </pc:sldMkLst>
        <pc:spChg chg="mod">
          <ac:chgData name="Joseph Lopez" userId="818cfe1f-6a1e-42cd-8a99-5cf9c8e4b22e" providerId="ADAL" clId="{366C9704-2C28-45CA-BADA-73D5928918BE}" dt="2024-02-04T20:37:54.226" v="335" actId="20577"/>
          <ac:spMkLst>
            <pc:docMk/>
            <pc:sldMk cId="98175723" sldId="261"/>
            <ac:spMk id="2" creationId="{63F8214E-5B1E-25B0-74F6-E73FCE0DF5E6}"/>
          </ac:spMkLst>
        </pc:spChg>
        <pc:spChg chg="mod">
          <ac:chgData name="Joseph Lopez" userId="818cfe1f-6a1e-42cd-8a99-5cf9c8e4b22e" providerId="ADAL" clId="{366C9704-2C28-45CA-BADA-73D5928918BE}" dt="2024-02-04T20:38:41.064" v="357" actId="20577"/>
          <ac:spMkLst>
            <pc:docMk/>
            <pc:sldMk cId="98175723" sldId="261"/>
            <ac:spMk id="5" creationId="{A0BFF587-BC4D-64E3-B67A-134C65EC3170}"/>
          </ac:spMkLst>
        </pc:spChg>
        <pc:spChg chg="add mod">
          <ac:chgData name="Joseph Lopez" userId="818cfe1f-6a1e-42cd-8a99-5cf9c8e4b22e" providerId="ADAL" clId="{366C9704-2C28-45CA-BADA-73D5928918BE}" dt="2024-02-04T20:50:42.591" v="897" actId="20577"/>
          <ac:spMkLst>
            <pc:docMk/>
            <pc:sldMk cId="98175723" sldId="261"/>
            <ac:spMk id="8" creationId="{40177506-7108-9AAD-FBAB-9C6CABD6E135}"/>
          </ac:spMkLst>
        </pc:spChg>
        <pc:spChg chg="add mod">
          <ac:chgData name="Joseph Lopez" userId="818cfe1f-6a1e-42cd-8a99-5cf9c8e4b22e" providerId="ADAL" clId="{366C9704-2C28-45CA-BADA-73D5928918BE}" dt="2024-02-04T20:52:37.871" v="921" actId="20577"/>
          <ac:spMkLst>
            <pc:docMk/>
            <pc:sldMk cId="98175723" sldId="261"/>
            <ac:spMk id="9" creationId="{714628FA-25D4-3F77-F756-54506A0DE2DC}"/>
          </ac:spMkLst>
        </pc:spChg>
        <pc:graphicFrameChg chg="del">
          <ac:chgData name="Joseph Lopez" userId="818cfe1f-6a1e-42cd-8a99-5cf9c8e4b22e" providerId="ADAL" clId="{366C9704-2C28-45CA-BADA-73D5928918BE}" dt="2024-02-04T20:05:31.385" v="162" actId="21"/>
          <ac:graphicFrameMkLst>
            <pc:docMk/>
            <pc:sldMk cId="98175723" sldId="261"/>
            <ac:graphicFrameMk id="3" creationId="{917E29F5-1419-4953-4B23-226EDD1ADE97}"/>
          </ac:graphicFrameMkLst>
        </pc:graphicFrameChg>
        <pc:graphicFrameChg chg="del">
          <ac:chgData name="Joseph Lopez" userId="818cfe1f-6a1e-42cd-8a99-5cf9c8e4b22e" providerId="ADAL" clId="{366C9704-2C28-45CA-BADA-73D5928918BE}" dt="2024-02-04T20:05:26.460" v="161" actId="21"/>
          <ac:graphicFrameMkLst>
            <pc:docMk/>
            <pc:sldMk cId="98175723" sldId="261"/>
            <ac:graphicFrameMk id="16" creationId="{F6EE6FD5-4702-C84F-9919-4C4DCEA43DC7}"/>
          </ac:graphicFrameMkLst>
        </pc:graphicFrameChg>
        <pc:picChg chg="add del mod">
          <ac:chgData name="Joseph Lopez" userId="818cfe1f-6a1e-42cd-8a99-5cf9c8e4b22e" providerId="ADAL" clId="{366C9704-2C28-45CA-BADA-73D5928918BE}" dt="2024-02-05T04:48:40.474" v="1057" actId="21"/>
          <ac:picMkLst>
            <pc:docMk/>
            <pc:sldMk cId="98175723" sldId="261"/>
            <ac:picMk id="4" creationId="{FC675958-F9FE-2BEE-6E03-8DFE783FD364}"/>
          </ac:picMkLst>
        </pc:picChg>
        <pc:picChg chg="add mod">
          <ac:chgData name="Joseph Lopez" userId="818cfe1f-6a1e-42cd-8a99-5cf9c8e4b22e" providerId="ADAL" clId="{366C9704-2C28-45CA-BADA-73D5928918BE}" dt="2024-02-05T04:48:51.835" v="1061" actId="1076"/>
          <ac:picMkLst>
            <pc:docMk/>
            <pc:sldMk cId="98175723" sldId="261"/>
            <ac:picMk id="11" creationId="{60B1A27B-3A35-8145-8380-7E67C2A00C61}"/>
          </ac:picMkLst>
        </pc:picChg>
      </pc:sldChg>
      <pc:sldChg chg="addSp delSp modSp mod">
        <pc:chgData name="Joseph Lopez" userId="818cfe1f-6a1e-42cd-8a99-5cf9c8e4b22e" providerId="ADAL" clId="{366C9704-2C28-45CA-BADA-73D5928918BE}" dt="2024-02-04T20:14:00.119" v="198" actId="1076"/>
        <pc:sldMkLst>
          <pc:docMk/>
          <pc:sldMk cId="1192679512" sldId="262"/>
        </pc:sldMkLst>
        <pc:spChg chg="del">
          <ac:chgData name="Joseph Lopez" userId="818cfe1f-6a1e-42cd-8a99-5cf9c8e4b22e" providerId="ADAL" clId="{366C9704-2C28-45CA-BADA-73D5928918BE}" dt="2024-02-04T20:07:57.123" v="169" actId="21"/>
          <ac:spMkLst>
            <pc:docMk/>
            <pc:sldMk cId="1192679512" sldId="262"/>
            <ac:spMk id="3" creationId="{CE9C4FAA-D19D-F3CB-A0E0-51C502A368F6}"/>
          </ac:spMkLst>
        </pc:spChg>
        <pc:spChg chg="del">
          <ac:chgData name="Joseph Lopez" userId="818cfe1f-6a1e-42cd-8a99-5cf9c8e4b22e" providerId="ADAL" clId="{366C9704-2C28-45CA-BADA-73D5928918BE}" dt="2024-02-04T20:08:02.402" v="176" actId="21"/>
          <ac:spMkLst>
            <pc:docMk/>
            <pc:sldMk cId="1192679512" sldId="262"/>
            <ac:spMk id="8" creationId="{59EDF174-5FE1-6ABB-1BCD-525C75840DCF}"/>
          </ac:spMkLst>
        </pc:spChg>
        <pc:spChg chg="del">
          <ac:chgData name="Joseph Lopez" userId="818cfe1f-6a1e-42cd-8a99-5cf9c8e4b22e" providerId="ADAL" clId="{366C9704-2C28-45CA-BADA-73D5928918BE}" dt="2024-02-04T20:10:12.300" v="180" actId="21"/>
          <ac:spMkLst>
            <pc:docMk/>
            <pc:sldMk cId="1192679512" sldId="262"/>
            <ac:spMk id="10" creationId="{0B3068FC-DEC9-2D84-1724-9BABA4D2E5FE}"/>
          </ac:spMkLst>
        </pc:spChg>
        <pc:spChg chg="del">
          <ac:chgData name="Joseph Lopez" userId="818cfe1f-6a1e-42cd-8a99-5cf9c8e4b22e" providerId="ADAL" clId="{366C9704-2C28-45CA-BADA-73D5928918BE}" dt="2024-02-04T20:10:02.683" v="177" actId="21"/>
          <ac:spMkLst>
            <pc:docMk/>
            <pc:sldMk cId="1192679512" sldId="262"/>
            <ac:spMk id="11" creationId="{F3595BDA-23D5-3356-471B-0A20D6B40A85}"/>
          </ac:spMkLst>
        </pc:spChg>
        <pc:spChg chg="del mod">
          <ac:chgData name="Joseph Lopez" userId="818cfe1f-6a1e-42cd-8a99-5cf9c8e4b22e" providerId="ADAL" clId="{366C9704-2C28-45CA-BADA-73D5928918BE}" dt="2024-02-04T20:07:57.133" v="171"/>
          <ac:spMkLst>
            <pc:docMk/>
            <pc:sldMk cId="1192679512" sldId="262"/>
            <ac:spMk id="17" creationId="{ED0BAE1A-10C1-4505-D260-060811FF933C}"/>
          </ac:spMkLst>
        </pc:spChg>
        <pc:spChg chg="del mod">
          <ac:chgData name="Joseph Lopez" userId="818cfe1f-6a1e-42cd-8a99-5cf9c8e4b22e" providerId="ADAL" clId="{366C9704-2C28-45CA-BADA-73D5928918BE}" dt="2024-02-04T20:07:57.134" v="175"/>
          <ac:spMkLst>
            <pc:docMk/>
            <pc:sldMk cId="1192679512" sldId="262"/>
            <ac:spMk id="18" creationId="{3E9F02ED-BDB0-539F-EB55-E3CDCFC6A327}"/>
          </ac:spMkLst>
        </pc:spChg>
        <pc:spChg chg="del mod">
          <ac:chgData name="Joseph Lopez" userId="818cfe1f-6a1e-42cd-8a99-5cf9c8e4b22e" providerId="ADAL" clId="{366C9704-2C28-45CA-BADA-73D5928918BE}" dt="2024-02-04T20:07:57.133" v="173"/>
          <ac:spMkLst>
            <pc:docMk/>
            <pc:sldMk cId="1192679512" sldId="262"/>
            <ac:spMk id="22" creationId="{0325CA82-7D4D-FAB7-8F24-BB6B466D517C}"/>
          </ac:spMkLst>
        </pc:spChg>
        <pc:spChg chg="del mod">
          <ac:chgData name="Joseph Lopez" userId="818cfe1f-6a1e-42cd-8a99-5cf9c8e4b22e" providerId="ADAL" clId="{366C9704-2C28-45CA-BADA-73D5928918BE}" dt="2024-02-04T20:10:09.816" v="179" actId="21"/>
          <ac:spMkLst>
            <pc:docMk/>
            <pc:sldMk cId="1192679512" sldId="262"/>
            <ac:spMk id="23" creationId="{84031C50-3E43-ECFB-A27E-F8FFC57C2BF6}"/>
          </ac:spMkLst>
        </pc:spChg>
        <pc:picChg chg="add mod">
          <ac:chgData name="Joseph Lopez" userId="818cfe1f-6a1e-42cd-8a99-5cf9c8e4b22e" providerId="ADAL" clId="{366C9704-2C28-45CA-BADA-73D5928918BE}" dt="2024-02-04T20:14:00.119" v="198" actId="1076"/>
          <ac:picMkLst>
            <pc:docMk/>
            <pc:sldMk cId="1192679512" sldId="262"/>
            <ac:picMk id="12" creationId="{28A8D556-22B9-68D9-5C63-7DE105E56BDF}"/>
          </ac:picMkLst>
        </pc:picChg>
      </pc:sldChg>
      <pc:sldChg chg="modSp mod">
        <pc:chgData name="Joseph Lopez" userId="818cfe1f-6a1e-42cd-8a99-5cf9c8e4b22e" providerId="ADAL" clId="{366C9704-2C28-45CA-BADA-73D5928918BE}" dt="2024-02-04T18:00:17.280" v="127" actId="20577"/>
        <pc:sldMkLst>
          <pc:docMk/>
          <pc:sldMk cId="4014885047" sldId="264"/>
        </pc:sldMkLst>
        <pc:spChg chg="mod">
          <ac:chgData name="Joseph Lopez" userId="818cfe1f-6a1e-42cd-8a99-5cf9c8e4b22e" providerId="ADAL" clId="{366C9704-2C28-45CA-BADA-73D5928918BE}" dt="2024-02-04T18:00:13.066" v="123" actId="1076"/>
          <ac:spMkLst>
            <pc:docMk/>
            <pc:sldMk cId="4014885047" sldId="264"/>
            <ac:spMk id="2" creationId="{9B50D50C-EE1C-F542-BF61-736210620F87}"/>
          </ac:spMkLst>
        </pc:spChg>
        <pc:spChg chg="mod">
          <ac:chgData name="Joseph Lopez" userId="818cfe1f-6a1e-42cd-8a99-5cf9c8e4b22e" providerId="ADAL" clId="{366C9704-2C28-45CA-BADA-73D5928918BE}" dt="2024-02-04T18:00:17.280" v="127" actId="20577"/>
          <ac:spMkLst>
            <pc:docMk/>
            <pc:sldMk cId="4014885047" sldId="264"/>
            <ac:spMk id="7" creationId="{D15E5935-7826-A781-7B22-8B808BEB773B}"/>
          </ac:spMkLst>
        </pc:spChg>
      </pc:sldChg>
      <pc:sldChg chg="delSp mod">
        <pc:chgData name="Joseph Lopez" userId="818cfe1f-6a1e-42cd-8a99-5cf9c8e4b22e" providerId="ADAL" clId="{366C9704-2C28-45CA-BADA-73D5928918BE}" dt="2024-02-04T20:06:00.240" v="164" actId="21"/>
        <pc:sldMkLst>
          <pc:docMk/>
          <pc:sldMk cId="1297460242" sldId="266"/>
        </pc:sldMkLst>
        <pc:spChg chg="del">
          <ac:chgData name="Joseph Lopez" userId="818cfe1f-6a1e-42cd-8a99-5cf9c8e4b22e" providerId="ADAL" clId="{366C9704-2C28-45CA-BADA-73D5928918BE}" dt="2024-02-04T20:06:00.240" v="164" actId="21"/>
          <ac:spMkLst>
            <pc:docMk/>
            <pc:sldMk cId="1297460242" sldId="266"/>
            <ac:spMk id="17" creationId="{753272C2-3AE6-6E0D-FB6E-F8EF300BD892}"/>
          </ac:spMkLst>
        </pc:spChg>
        <pc:graphicFrameChg chg="del">
          <ac:chgData name="Joseph Lopez" userId="818cfe1f-6a1e-42cd-8a99-5cf9c8e4b22e" providerId="ADAL" clId="{366C9704-2C28-45CA-BADA-73D5928918BE}" dt="2024-02-04T20:05:56.938" v="163" actId="21"/>
          <ac:graphicFrameMkLst>
            <pc:docMk/>
            <pc:sldMk cId="1297460242" sldId="266"/>
            <ac:graphicFrameMk id="2" creationId="{E13AB220-B8A7-24E9-C003-DD1DDA651DA8}"/>
          </ac:graphicFrameMkLst>
        </pc:graphicFrameChg>
      </pc:sldChg>
      <pc:sldChg chg="addSp modSp mod">
        <pc:chgData name="Joseph Lopez" userId="818cfe1f-6a1e-42cd-8a99-5cf9c8e4b22e" providerId="ADAL" clId="{366C9704-2C28-45CA-BADA-73D5928918BE}" dt="2024-02-04T21:03:12.364" v="1056" actId="1076"/>
        <pc:sldMkLst>
          <pc:docMk/>
          <pc:sldMk cId="1603911268" sldId="268"/>
        </pc:sldMkLst>
        <pc:spChg chg="add mod">
          <ac:chgData name="Joseph Lopez" userId="818cfe1f-6a1e-42cd-8a99-5cf9c8e4b22e" providerId="ADAL" clId="{366C9704-2C28-45CA-BADA-73D5928918BE}" dt="2024-02-04T21:03:12.364" v="1056" actId="1076"/>
          <ac:spMkLst>
            <pc:docMk/>
            <pc:sldMk cId="1603911268" sldId="268"/>
            <ac:spMk id="2" creationId="{18D19233-AC4F-4CB7-A3BC-E51AAC24D794}"/>
          </ac:spMkLst>
        </pc:spChg>
      </pc:sldChg>
      <pc:sldChg chg="delSp modSp add mod">
        <pc:chgData name="Joseph Lopez" userId="818cfe1f-6a1e-42cd-8a99-5cf9c8e4b22e" providerId="ADAL" clId="{366C9704-2C28-45CA-BADA-73D5928918BE}" dt="2024-02-04T19:06:56.581" v="160" actId="21"/>
        <pc:sldMkLst>
          <pc:docMk/>
          <pc:sldMk cId="3405928954" sldId="269"/>
        </pc:sldMkLst>
        <pc:spChg chg="del">
          <ac:chgData name="Joseph Lopez" userId="818cfe1f-6a1e-42cd-8a99-5cf9c8e4b22e" providerId="ADAL" clId="{366C9704-2C28-45CA-BADA-73D5928918BE}" dt="2024-02-04T19:04:08.473" v="155" actId="21"/>
          <ac:spMkLst>
            <pc:docMk/>
            <pc:sldMk cId="3405928954" sldId="269"/>
            <ac:spMk id="2" creationId="{3A6F1928-729A-D688-E616-379BB0E4F967}"/>
          </ac:spMkLst>
        </pc:spChg>
        <pc:spChg chg="del">
          <ac:chgData name="Joseph Lopez" userId="818cfe1f-6a1e-42cd-8a99-5cf9c8e4b22e" providerId="ADAL" clId="{366C9704-2C28-45CA-BADA-73D5928918BE}" dt="2024-02-04T19:04:10.182" v="156" actId="21"/>
          <ac:spMkLst>
            <pc:docMk/>
            <pc:sldMk cId="3405928954" sldId="269"/>
            <ac:spMk id="6" creationId="{A9284822-CF8C-6B91-493F-F901CCFB6FE1}"/>
          </ac:spMkLst>
        </pc:spChg>
        <pc:spChg chg="mod">
          <ac:chgData name="Joseph Lopez" userId="818cfe1f-6a1e-42cd-8a99-5cf9c8e4b22e" providerId="ADAL" clId="{366C9704-2C28-45CA-BADA-73D5928918BE}" dt="2024-02-04T19:04:03.920" v="154" actId="20577"/>
          <ac:spMkLst>
            <pc:docMk/>
            <pc:sldMk cId="3405928954" sldId="269"/>
            <ac:spMk id="15" creationId="{4E622787-5874-4B81-9829-EDD6701EE531}"/>
          </ac:spMkLst>
        </pc:spChg>
        <pc:spChg chg="mod">
          <ac:chgData name="Joseph Lopez" userId="818cfe1f-6a1e-42cd-8a99-5cf9c8e4b22e" providerId="ADAL" clId="{366C9704-2C28-45CA-BADA-73D5928918BE}" dt="2024-02-04T19:06:45.486" v="158" actId="27636"/>
          <ac:spMkLst>
            <pc:docMk/>
            <pc:sldMk cId="3405928954" sldId="269"/>
            <ac:spMk id="19" creationId="{1B78E4E1-2A06-100E-EA4F-02A9B9E0B1CC}"/>
          </ac:spMkLst>
        </pc:spChg>
        <pc:spChg chg="del">
          <ac:chgData name="Joseph Lopez" userId="818cfe1f-6a1e-42cd-8a99-5cf9c8e4b22e" providerId="ADAL" clId="{366C9704-2C28-45CA-BADA-73D5928918BE}" dt="2024-02-04T19:06:54.034" v="159" actId="21"/>
          <ac:spMkLst>
            <pc:docMk/>
            <pc:sldMk cId="3405928954" sldId="269"/>
            <ac:spMk id="22" creationId="{627046BE-CA4F-C78E-613E-1DEDC9592A02}"/>
          </ac:spMkLst>
        </pc:spChg>
        <pc:spChg chg="del">
          <ac:chgData name="Joseph Lopez" userId="818cfe1f-6a1e-42cd-8a99-5cf9c8e4b22e" providerId="ADAL" clId="{366C9704-2C28-45CA-BADA-73D5928918BE}" dt="2024-02-04T19:06:56.581" v="160" actId="21"/>
          <ac:spMkLst>
            <pc:docMk/>
            <pc:sldMk cId="3405928954" sldId="269"/>
            <ac:spMk id="23" creationId="{0BE447C3-8926-3BC0-2A27-6315BE2C092A}"/>
          </ac:spMkLst>
        </pc:spChg>
      </pc:sldChg>
    </pc:docChg>
  </pc:docChgLst>
  <pc:docChgLst>
    <pc:chgData name="Rylee Ann Horney" userId="S::rah452@nau.edu::3a779213-aceb-43e0-875b-f0b359c3fe46" providerId="AD" clId="Web-{8EBA5253-8A76-414A-A671-F4BF81D32907}"/>
    <pc:docChg chg="modSld">
      <pc:chgData name="Rylee Ann Horney" userId="S::rah452@nau.edu::3a779213-aceb-43e0-875b-f0b359c3fe46" providerId="AD" clId="Web-{8EBA5253-8A76-414A-A671-F4BF81D32907}" dt="2024-02-04T21:31:00.682" v="217" actId="20577"/>
      <pc:docMkLst>
        <pc:docMk/>
      </pc:docMkLst>
      <pc:sldChg chg="delSp modSp">
        <pc:chgData name="Rylee Ann Horney" userId="S::rah452@nau.edu::3a779213-aceb-43e0-875b-f0b359c3fe46" providerId="AD" clId="Web-{8EBA5253-8A76-414A-A671-F4BF81D32907}" dt="2024-02-04T21:31:00.682" v="217" actId="20577"/>
        <pc:sldMkLst>
          <pc:docMk/>
          <pc:sldMk cId="3405928954" sldId="269"/>
        </pc:sldMkLst>
        <pc:spChg chg="mod">
          <ac:chgData name="Rylee Ann Horney" userId="S::rah452@nau.edu::3a779213-aceb-43e0-875b-f0b359c3fe46" providerId="AD" clId="Web-{8EBA5253-8A76-414A-A671-F4BF81D32907}" dt="2024-02-04T21:31:00.682" v="217" actId="20577"/>
          <ac:spMkLst>
            <pc:docMk/>
            <pc:sldMk cId="3405928954" sldId="269"/>
            <ac:spMk id="5" creationId="{95C674F0-4F70-13F1-AE83-2E85D5A979B0}"/>
          </ac:spMkLst>
        </pc:spChg>
        <pc:spChg chg="del">
          <ac:chgData name="Rylee Ann Horney" userId="S::rah452@nau.edu::3a779213-aceb-43e0-875b-f0b359c3fe46" providerId="AD" clId="Web-{8EBA5253-8A76-414A-A671-F4BF81D32907}" dt="2024-02-04T21:24:29.910" v="17"/>
          <ac:spMkLst>
            <pc:docMk/>
            <pc:sldMk cId="3405928954" sldId="269"/>
            <ac:spMk id="19" creationId="{1B78E4E1-2A06-100E-EA4F-02A9B9E0B1CC}"/>
          </ac:spMkLst>
        </pc:spChg>
      </pc:sldChg>
    </pc:docChg>
  </pc:docChgLst>
  <pc:docChgLst>
    <pc:chgData clId="Web-{8407BBF4-7F0D-42ED-8445-C8ED1475D568}"/>
    <pc:docChg chg="modSld">
      <pc:chgData name="" userId="" providerId="" clId="Web-{8407BBF4-7F0D-42ED-8445-C8ED1475D568}" dt="2024-02-04T19:59:17.968" v="0" actId="20577"/>
      <pc:docMkLst>
        <pc:docMk/>
      </pc:docMkLst>
      <pc:sldChg chg="modSp">
        <pc:chgData name="" userId="" providerId="" clId="Web-{8407BBF4-7F0D-42ED-8445-C8ED1475D568}" dt="2024-02-04T19:59:17.968" v="0" actId="20577"/>
        <pc:sldMkLst>
          <pc:docMk/>
          <pc:sldMk cId="165918483" sldId="265"/>
        </pc:sldMkLst>
        <pc:spChg chg="mod">
          <ac:chgData name="" userId="" providerId="" clId="Web-{8407BBF4-7F0D-42ED-8445-C8ED1475D568}" dt="2024-02-04T19:59:17.968" v="0" actId="20577"/>
          <ac:spMkLst>
            <pc:docMk/>
            <pc:sldMk cId="165918483" sldId="265"/>
            <ac:spMk id="2" creationId="{18F517FB-B4E8-3047-1EB7-494C78B327F7}"/>
          </ac:spMkLst>
        </pc:spChg>
      </pc:sldChg>
    </pc:docChg>
  </pc:docChgLst>
  <pc:docChgLst>
    <pc:chgData name="Jared joseph Hemauer" userId="S::jjh498@nau.edu::ffb2b872-9b90-49fc-8b0c-309768da8d99" providerId="AD" clId="Web-{EF4BCEA9-830A-49AF-9E90-D1C339D910B1}"/>
    <pc:docChg chg="modSld">
      <pc:chgData name="Jared joseph Hemauer" userId="S::jjh498@nau.edu::ffb2b872-9b90-49fc-8b0c-309768da8d99" providerId="AD" clId="Web-{EF4BCEA9-830A-49AF-9E90-D1C339D910B1}" dt="2024-02-05T22:07:35.472" v="454" actId="20577"/>
      <pc:docMkLst>
        <pc:docMk/>
      </pc:docMkLst>
      <pc:sldChg chg="delSp modSp">
        <pc:chgData name="Jared joseph Hemauer" userId="S::jjh498@nau.edu::ffb2b872-9b90-49fc-8b0c-309768da8d99" providerId="AD" clId="Web-{EF4BCEA9-830A-49AF-9E90-D1C339D910B1}" dt="2024-02-05T22:05:21.634" v="438"/>
        <pc:sldMkLst>
          <pc:docMk/>
          <pc:sldMk cId="486473580" sldId="257"/>
        </pc:sldMkLst>
        <pc:picChg chg="del mod">
          <ac:chgData name="Jared joseph Hemauer" userId="S::jjh498@nau.edu::ffb2b872-9b90-49fc-8b0c-309768da8d99" providerId="AD" clId="Web-{EF4BCEA9-830A-49AF-9E90-D1C339D910B1}" dt="2024-02-05T22:05:21.634" v="438"/>
          <ac:picMkLst>
            <pc:docMk/>
            <pc:sldMk cId="486473580" sldId="257"/>
            <ac:picMk id="2" creationId="{4DC11993-B133-873B-DD1E-8A42AAC3531C}"/>
          </ac:picMkLst>
        </pc:picChg>
      </pc:sldChg>
      <pc:sldChg chg="modSp">
        <pc:chgData name="Jared joseph Hemauer" userId="S::jjh498@nau.edu::ffb2b872-9b90-49fc-8b0c-309768da8d99" providerId="AD" clId="Web-{EF4BCEA9-830A-49AF-9E90-D1C339D910B1}" dt="2024-02-05T21:59:09.042" v="244" actId="14100"/>
        <pc:sldMkLst>
          <pc:docMk/>
          <pc:sldMk cId="1192679512" sldId="262"/>
        </pc:sldMkLst>
        <pc:picChg chg="mod">
          <ac:chgData name="Jared joseph Hemauer" userId="S::jjh498@nau.edu::ffb2b872-9b90-49fc-8b0c-309768da8d99" providerId="AD" clId="Web-{EF4BCEA9-830A-49AF-9E90-D1C339D910B1}" dt="2024-02-05T21:59:09.042" v="244" actId="14100"/>
          <ac:picMkLst>
            <pc:docMk/>
            <pc:sldMk cId="1192679512" sldId="262"/>
            <ac:picMk id="12" creationId="{28A8D556-22B9-68D9-5C63-7DE105E56BDF}"/>
          </ac:picMkLst>
        </pc:picChg>
      </pc:sldChg>
      <pc:sldChg chg="modSp">
        <pc:chgData name="Jared joseph Hemauer" userId="S::jjh498@nau.edu::ffb2b872-9b90-49fc-8b0c-309768da8d99" providerId="AD" clId="Web-{EF4BCEA9-830A-49AF-9E90-D1C339D910B1}" dt="2024-02-05T22:07:35.472" v="454" actId="20577"/>
        <pc:sldMkLst>
          <pc:docMk/>
          <pc:sldMk cId="1603911268" sldId="268"/>
        </pc:sldMkLst>
        <pc:spChg chg="mod">
          <ac:chgData name="Jared joseph Hemauer" userId="S::jjh498@nau.edu::ffb2b872-9b90-49fc-8b0c-309768da8d99" providerId="AD" clId="Web-{EF4BCEA9-830A-49AF-9E90-D1C339D910B1}" dt="2024-02-05T22:07:35.472" v="454" actId="20577"/>
          <ac:spMkLst>
            <pc:docMk/>
            <pc:sldMk cId="1603911268" sldId="268"/>
            <ac:spMk id="2" creationId="{18D19233-AC4F-4CB7-A3BC-E51AAC24D794}"/>
          </ac:spMkLst>
        </pc:spChg>
      </pc:sldChg>
      <pc:sldChg chg="modSp">
        <pc:chgData name="Jared joseph Hemauer" userId="S::jjh498@nau.edu::ffb2b872-9b90-49fc-8b0c-309768da8d99" providerId="AD" clId="Web-{EF4BCEA9-830A-49AF-9E90-D1C339D910B1}" dt="2024-02-05T22:05:12.774" v="436" actId="20577"/>
        <pc:sldMkLst>
          <pc:docMk/>
          <pc:sldMk cId="3405928954" sldId="269"/>
        </pc:sldMkLst>
        <pc:spChg chg="mod">
          <ac:chgData name="Jared joseph Hemauer" userId="S::jjh498@nau.edu::ffb2b872-9b90-49fc-8b0c-309768da8d99" providerId="AD" clId="Web-{EF4BCEA9-830A-49AF-9E90-D1C339D910B1}" dt="2024-02-05T22:05:12.774" v="436" actId="20577"/>
          <ac:spMkLst>
            <pc:docMk/>
            <pc:sldMk cId="3405928954" sldId="269"/>
            <ac:spMk id="5" creationId="{95C674F0-4F70-13F1-AE83-2E85D5A979B0}"/>
          </ac:spMkLst>
        </pc:spChg>
      </pc:sldChg>
    </pc:docChg>
  </pc:docChgLst>
  <pc:docChgLst>
    <pc:chgData name="Keenan J Keams" userId="S::kk849@nau.edu::544586cf-31be-4b91-a58f-6d7cafb886aa" providerId="AD" clId="Web-{21EA014C-B6CD-A6B7-55A4-5F5B0CD532EE}"/>
    <pc:docChg chg="modSld">
      <pc:chgData name="Keenan J Keams" userId="S::kk849@nau.edu::544586cf-31be-4b91-a58f-6d7cafb886aa" providerId="AD" clId="Web-{21EA014C-B6CD-A6B7-55A4-5F5B0CD532EE}" dt="2024-02-05T23:21:10.528" v="1948" actId="20577"/>
      <pc:docMkLst>
        <pc:docMk/>
      </pc:docMkLst>
      <pc:sldChg chg="addSp delSp modSp">
        <pc:chgData name="Keenan J Keams" userId="S::kk849@nau.edu::544586cf-31be-4b91-a58f-6d7cafb886aa" providerId="AD" clId="Web-{21EA014C-B6CD-A6B7-55A4-5F5B0CD532EE}" dt="2024-02-05T23:21:10.528" v="1948" actId="20577"/>
        <pc:sldMkLst>
          <pc:docMk/>
          <pc:sldMk cId="1070346799" sldId="260"/>
        </pc:sldMkLst>
        <pc:spChg chg="add del">
          <ac:chgData name="Keenan J Keams" userId="S::kk849@nau.edu::544586cf-31be-4b91-a58f-6d7cafb886aa" providerId="AD" clId="Web-{21EA014C-B6CD-A6B7-55A4-5F5B0CD532EE}" dt="2024-02-05T20:07:18.212" v="1"/>
          <ac:spMkLst>
            <pc:docMk/>
            <pc:sldMk cId="1070346799" sldId="260"/>
            <ac:spMk id="2" creationId="{20CAEEA0-1D31-A4D7-C6B0-EA60B4B6142D}"/>
          </ac:spMkLst>
        </pc:spChg>
        <pc:spChg chg="mod">
          <ac:chgData name="Keenan J Keams" userId="S::kk849@nau.edu::544586cf-31be-4b91-a58f-6d7cafb886aa" providerId="AD" clId="Web-{21EA014C-B6CD-A6B7-55A4-5F5B0CD532EE}" dt="2024-02-05T23:21:03.981" v="1947" actId="20577"/>
          <ac:spMkLst>
            <pc:docMk/>
            <pc:sldMk cId="1070346799" sldId="260"/>
            <ac:spMk id="4" creationId="{409FFC6D-16EA-78CA-0D15-0159378766BB}"/>
          </ac:spMkLst>
        </pc:spChg>
        <pc:spChg chg="add mod">
          <ac:chgData name="Keenan J Keams" userId="S::kk849@nau.edu::544586cf-31be-4b91-a58f-6d7cafb886aa" providerId="AD" clId="Web-{21EA014C-B6CD-A6B7-55A4-5F5B0CD532EE}" dt="2024-02-05T23:19:51.194" v="1940" actId="20577"/>
          <ac:spMkLst>
            <pc:docMk/>
            <pc:sldMk cId="1070346799" sldId="260"/>
            <ac:spMk id="5" creationId="{ABD4D013-0B87-3433-4E0D-C40374AA337B}"/>
          </ac:spMkLst>
        </pc:spChg>
        <pc:spChg chg="add del mod">
          <ac:chgData name="Keenan J Keams" userId="S::kk849@nau.edu::544586cf-31be-4b91-a58f-6d7cafb886aa" providerId="AD" clId="Web-{21EA014C-B6CD-A6B7-55A4-5F5B0CD532EE}" dt="2024-02-05T20:32:46.829" v="919"/>
          <ac:spMkLst>
            <pc:docMk/>
            <pc:sldMk cId="1070346799" sldId="260"/>
            <ac:spMk id="6" creationId="{945F231B-E187-2F7F-69F6-69ACA341E82D}"/>
          </ac:spMkLst>
        </pc:spChg>
        <pc:spChg chg="add del">
          <ac:chgData name="Keenan J Keams" userId="S::kk849@nau.edu::544586cf-31be-4b91-a58f-6d7cafb886aa" providerId="AD" clId="Web-{21EA014C-B6CD-A6B7-55A4-5F5B0CD532EE}" dt="2024-02-05T20:33:31.971" v="927"/>
          <ac:spMkLst>
            <pc:docMk/>
            <pc:sldMk cId="1070346799" sldId="260"/>
            <ac:spMk id="8" creationId="{22FA2FC0-0171-5E10-D466-FD060903BBFA}"/>
          </ac:spMkLst>
        </pc:spChg>
        <pc:spChg chg="add mod">
          <ac:chgData name="Keenan J Keams" userId="S::kk849@nau.edu::544586cf-31be-4b91-a58f-6d7cafb886aa" providerId="AD" clId="Web-{21EA014C-B6CD-A6B7-55A4-5F5B0CD532EE}" dt="2024-02-05T23:19:45.912" v="1938" actId="20577"/>
          <ac:spMkLst>
            <pc:docMk/>
            <pc:sldMk cId="1070346799" sldId="260"/>
            <ac:spMk id="10" creationId="{9533A838-4D99-B74E-43E1-765171E89E00}"/>
          </ac:spMkLst>
        </pc:spChg>
        <pc:spChg chg="mod">
          <ac:chgData name="Keenan J Keams" userId="S::kk849@nau.edu::544586cf-31be-4b91-a58f-6d7cafb886aa" providerId="AD" clId="Web-{21EA014C-B6CD-A6B7-55A4-5F5B0CD532EE}" dt="2024-02-05T23:21:10.528" v="1948" actId="20577"/>
          <ac:spMkLst>
            <pc:docMk/>
            <pc:sldMk cId="1070346799" sldId="260"/>
            <ac:spMk id="19" creationId="{1B78E4E1-2A06-100E-EA4F-02A9B9E0B1CC}"/>
          </ac:spMkLst>
        </pc:spChg>
      </pc:sldChg>
      <pc:sldChg chg="modSp">
        <pc:chgData name="Keenan J Keams" userId="S::kk849@nau.edu::544586cf-31be-4b91-a58f-6d7cafb886aa" providerId="AD" clId="Web-{21EA014C-B6CD-A6B7-55A4-5F5B0CD532EE}" dt="2024-02-05T20:49:52.381" v="1481" actId="20577"/>
        <pc:sldMkLst>
          <pc:docMk/>
          <pc:sldMk cId="1603911268" sldId="268"/>
        </pc:sldMkLst>
        <pc:spChg chg="mod">
          <ac:chgData name="Keenan J Keams" userId="S::kk849@nau.edu::544586cf-31be-4b91-a58f-6d7cafb886aa" providerId="AD" clId="Web-{21EA014C-B6CD-A6B7-55A4-5F5B0CD532EE}" dt="2024-02-05T20:49:52.381" v="1481" actId="20577"/>
          <ac:spMkLst>
            <pc:docMk/>
            <pc:sldMk cId="1603911268" sldId="268"/>
            <ac:spMk id="2" creationId="{18D19233-AC4F-4CB7-A3BC-E51AAC24D794}"/>
          </ac:spMkLst>
        </pc:spChg>
      </pc:sldChg>
      <pc:sldChg chg="addSp modSp">
        <pc:chgData name="Keenan J Keams" userId="S::kk849@nau.edu::544586cf-31be-4b91-a58f-6d7cafb886aa" providerId="AD" clId="Web-{21EA014C-B6CD-A6B7-55A4-5F5B0CD532EE}" dt="2024-02-05T23:16:59.712" v="1780" actId="20577"/>
        <pc:sldMkLst>
          <pc:docMk/>
          <pc:sldMk cId="2851422856" sldId="271"/>
        </pc:sldMkLst>
        <pc:spChg chg="add mod">
          <ac:chgData name="Keenan J Keams" userId="S::kk849@nau.edu::544586cf-31be-4b91-a58f-6d7cafb886aa" providerId="AD" clId="Web-{21EA014C-B6CD-A6B7-55A4-5F5B0CD532EE}" dt="2024-02-05T23:16:59.712" v="1780" actId="20577"/>
          <ac:spMkLst>
            <pc:docMk/>
            <pc:sldMk cId="2851422856" sldId="271"/>
            <ac:spMk id="2" creationId="{54368E87-0BF2-6E44-ED07-969E59905395}"/>
          </ac:spMkLst>
        </pc:spChg>
        <pc:picChg chg="add mod">
          <ac:chgData name="Keenan J Keams" userId="S::kk849@nau.edu::544586cf-31be-4b91-a58f-6d7cafb886aa" providerId="AD" clId="Web-{21EA014C-B6CD-A6B7-55A4-5F5B0CD532EE}" dt="2024-02-05T21:32:14.543" v="1682" actId="14100"/>
          <ac:picMkLst>
            <pc:docMk/>
            <pc:sldMk cId="2851422856" sldId="271"/>
            <ac:picMk id="3" creationId="{35A56050-0E97-4228-0E23-C60A30CFB63F}"/>
          </ac:picMkLst>
        </pc:picChg>
        <pc:picChg chg="add mod">
          <ac:chgData name="Keenan J Keams" userId="S::kk849@nau.edu::544586cf-31be-4b91-a58f-6d7cafb886aa" providerId="AD" clId="Web-{21EA014C-B6CD-A6B7-55A4-5F5B0CD532EE}" dt="2024-02-05T21:32:10.464" v="1681" actId="14100"/>
          <ac:picMkLst>
            <pc:docMk/>
            <pc:sldMk cId="2851422856" sldId="271"/>
            <ac:picMk id="4" creationId="{CC6C8029-5039-34AD-6F00-4193CDEC1413}"/>
          </ac:picMkLst>
        </pc:picChg>
      </pc:sldChg>
    </pc:docChg>
  </pc:docChgLst>
  <pc:docChgLst>
    <pc:chgData name="Jared joseph Hemauer" userId="S::jjh498@nau.edu::ffb2b872-9b90-49fc-8b0c-309768da8d99" providerId="AD" clId="Web-{597E5BD7-F16B-4D40-AA64-5D853E097F14}"/>
    <pc:docChg chg="modSld">
      <pc:chgData name="Jared joseph Hemauer" userId="S::jjh498@nau.edu::ffb2b872-9b90-49fc-8b0c-309768da8d99" providerId="AD" clId="Web-{597E5BD7-F16B-4D40-AA64-5D853E097F14}" dt="2024-02-05T04:24:43.238" v="174" actId="1076"/>
      <pc:docMkLst>
        <pc:docMk/>
      </pc:docMkLst>
      <pc:sldChg chg="delSp modSp">
        <pc:chgData name="Jared joseph Hemauer" userId="S::jjh498@nau.edu::ffb2b872-9b90-49fc-8b0c-309768da8d99" providerId="AD" clId="Web-{597E5BD7-F16B-4D40-AA64-5D853E097F14}" dt="2024-02-05T04:24:43.238" v="174" actId="1076"/>
        <pc:sldMkLst>
          <pc:docMk/>
          <pc:sldMk cId="1514395425" sldId="258"/>
        </pc:sldMkLst>
        <pc:spChg chg="mod">
          <ac:chgData name="Jared joseph Hemauer" userId="S::jjh498@nau.edu::ffb2b872-9b90-49fc-8b0c-309768da8d99" providerId="AD" clId="Web-{597E5BD7-F16B-4D40-AA64-5D853E097F14}" dt="2024-02-05T04:24:43.238" v="174" actId="1076"/>
          <ac:spMkLst>
            <pc:docMk/>
            <pc:sldMk cId="1514395425" sldId="258"/>
            <ac:spMk id="3" creationId="{B41DCC61-9424-F003-9FF4-9438D2124775}"/>
          </ac:spMkLst>
        </pc:spChg>
        <pc:spChg chg="mod">
          <ac:chgData name="Jared joseph Hemauer" userId="S::jjh498@nau.edu::ffb2b872-9b90-49fc-8b0c-309768da8d99" providerId="AD" clId="Web-{597E5BD7-F16B-4D40-AA64-5D853E097F14}" dt="2024-02-05T04:20:18.434" v="30" actId="14100"/>
          <ac:spMkLst>
            <pc:docMk/>
            <pc:sldMk cId="1514395425" sldId="258"/>
            <ac:spMk id="4" creationId="{E9444A6E-7E89-61B4-8A16-680015B23D92}"/>
          </ac:spMkLst>
        </pc:spChg>
        <pc:spChg chg="del mod">
          <ac:chgData name="Jared joseph Hemauer" userId="S::jjh498@nau.edu::ffb2b872-9b90-49fc-8b0c-309768da8d99" providerId="AD" clId="Web-{597E5BD7-F16B-4D40-AA64-5D853E097F14}" dt="2024-02-05T04:19:46.495" v="7"/>
          <ac:spMkLst>
            <pc:docMk/>
            <pc:sldMk cId="1514395425" sldId="258"/>
            <ac:spMk id="7" creationId="{59B9210C-21B6-0022-0343-04C8753EB3E0}"/>
          </ac:spMkLst>
        </pc:spChg>
        <pc:spChg chg="del mod">
          <ac:chgData name="Jared joseph Hemauer" userId="S::jjh498@nau.edu::ffb2b872-9b90-49fc-8b0c-309768da8d99" providerId="AD" clId="Web-{597E5BD7-F16B-4D40-AA64-5D853E097F14}" dt="2024-02-05T04:20:01.730" v="11"/>
          <ac:spMkLst>
            <pc:docMk/>
            <pc:sldMk cId="1514395425" sldId="258"/>
            <ac:spMk id="11" creationId="{BA5A0415-BD6F-81C7-18F5-CE82B5B4FEB0}"/>
          </ac:spMkLst>
        </pc:spChg>
        <pc:spChg chg="del mod">
          <ac:chgData name="Jared joseph Hemauer" userId="S::jjh498@nau.edu::ffb2b872-9b90-49fc-8b0c-309768da8d99" providerId="AD" clId="Web-{597E5BD7-F16B-4D40-AA64-5D853E097F14}" dt="2024-02-05T04:19:43.979" v="5"/>
          <ac:spMkLst>
            <pc:docMk/>
            <pc:sldMk cId="1514395425" sldId="258"/>
            <ac:spMk id="12" creationId="{1B59C030-AE14-3BA9-BC2F-01996C78A125}"/>
          </ac:spMkLst>
        </pc:spChg>
        <pc:spChg chg="del mod">
          <ac:chgData name="Jared joseph Hemauer" userId="S::jjh498@nau.edu::ffb2b872-9b90-49fc-8b0c-309768da8d99" providerId="AD" clId="Web-{597E5BD7-F16B-4D40-AA64-5D853E097F14}" dt="2024-02-05T04:19:38.588" v="3"/>
          <ac:spMkLst>
            <pc:docMk/>
            <pc:sldMk cId="1514395425" sldId="258"/>
            <ac:spMk id="13" creationId="{5B89A84B-B1E4-DBE3-53A5-1D985A496B01}"/>
          </ac:spMkLst>
        </pc:spChg>
      </pc:sldChg>
    </pc:docChg>
  </pc:docChgLst>
  <pc:docChgLst>
    <pc:chgData name="Rylee Ann Horney" userId="S::rah452@nau.edu::3a779213-aceb-43e0-875b-f0b359c3fe46" providerId="AD" clId="Web-{8407BBF4-7F0D-42ED-8445-C8ED1475D568}"/>
    <pc:docChg chg="addSld delSld modSld">
      <pc:chgData name="Rylee Ann Horney" userId="S::rah452@nau.edu::3a779213-aceb-43e0-875b-f0b359c3fe46" providerId="AD" clId="Web-{8407BBF4-7F0D-42ED-8445-C8ED1475D568}" dt="2024-02-04T20:37:07.610" v="296" actId="20577"/>
      <pc:docMkLst>
        <pc:docMk/>
      </pc:docMkLst>
      <pc:sldChg chg="delSp">
        <pc:chgData name="Rylee Ann Horney" userId="S::rah452@nau.edu::3a779213-aceb-43e0-875b-f0b359c3fe46" providerId="AD" clId="Web-{8407BBF4-7F0D-42ED-8445-C8ED1475D568}" dt="2024-02-04T20:03:12.658" v="34"/>
        <pc:sldMkLst>
          <pc:docMk/>
          <pc:sldMk cId="1070346799" sldId="260"/>
        </pc:sldMkLst>
        <pc:spChg chg="del">
          <ac:chgData name="Rylee Ann Horney" userId="S::rah452@nau.edu::3a779213-aceb-43e0-875b-f0b359c3fe46" providerId="AD" clId="Web-{8407BBF4-7F0D-42ED-8445-C8ED1475D568}" dt="2024-02-04T20:03:03.767" v="31"/>
          <ac:spMkLst>
            <pc:docMk/>
            <pc:sldMk cId="1070346799" sldId="260"/>
            <ac:spMk id="2" creationId="{3A6F1928-729A-D688-E616-379BB0E4F967}"/>
          </ac:spMkLst>
        </pc:spChg>
        <pc:spChg chg="del">
          <ac:chgData name="Rylee Ann Horney" userId="S::rah452@nau.edu::3a779213-aceb-43e0-875b-f0b359c3fe46" providerId="AD" clId="Web-{8407BBF4-7F0D-42ED-8445-C8ED1475D568}" dt="2024-02-04T20:03:06.001" v="32"/>
          <ac:spMkLst>
            <pc:docMk/>
            <pc:sldMk cId="1070346799" sldId="260"/>
            <ac:spMk id="6" creationId="{A9284822-CF8C-6B91-493F-F901CCFB6FE1}"/>
          </ac:spMkLst>
        </pc:spChg>
        <pc:spChg chg="del">
          <ac:chgData name="Rylee Ann Horney" userId="S::rah452@nau.edu::3a779213-aceb-43e0-875b-f0b359c3fe46" providerId="AD" clId="Web-{8407BBF4-7F0D-42ED-8445-C8ED1475D568}" dt="2024-02-04T20:03:09.752" v="33"/>
          <ac:spMkLst>
            <pc:docMk/>
            <pc:sldMk cId="1070346799" sldId="260"/>
            <ac:spMk id="22" creationId="{627046BE-CA4F-C78E-613E-1DEDC9592A02}"/>
          </ac:spMkLst>
        </pc:spChg>
        <pc:spChg chg="del">
          <ac:chgData name="Rylee Ann Horney" userId="S::rah452@nau.edu::3a779213-aceb-43e0-875b-f0b359c3fe46" providerId="AD" clId="Web-{8407BBF4-7F0D-42ED-8445-C8ED1475D568}" dt="2024-02-04T20:03:12.658" v="34"/>
          <ac:spMkLst>
            <pc:docMk/>
            <pc:sldMk cId="1070346799" sldId="260"/>
            <ac:spMk id="23" creationId="{0BE447C3-8926-3BC0-2A27-6315BE2C092A}"/>
          </ac:spMkLst>
        </pc:spChg>
      </pc:sldChg>
      <pc:sldChg chg="addSp delSp modSp">
        <pc:chgData name="Rylee Ann Horney" userId="S::rah452@nau.edu::3a779213-aceb-43e0-875b-f0b359c3fe46" providerId="AD" clId="Web-{8407BBF4-7F0D-42ED-8445-C8ED1475D568}" dt="2024-02-04T20:02:32.140" v="30" actId="20577"/>
        <pc:sldMkLst>
          <pc:docMk/>
          <pc:sldMk cId="165918483" sldId="265"/>
        </pc:sldMkLst>
        <pc:spChg chg="mod">
          <ac:chgData name="Rylee Ann Horney" userId="S::rah452@nau.edu::3a779213-aceb-43e0-875b-f0b359c3fe46" providerId="AD" clId="Web-{8407BBF4-7F0D-42ED-8445-C8ED1475D568}" dt="2024-02-04T20:02:32.140" v="30" actId="20577"/>
          <ac:spMkLst>
            <pc:docMk/>
            <pc:sldMk cId="165918483" sldId="265"/>
            <ac:spMk id="2" creationId="{18F517FB-B4E8-3047-1EB7-494C78B327F7}"/>
          </ac:spMkLst>
        </pc:spChg>
        <pc:spChg chg="add del mod">
          <ac:chgData name="Rylee Ann Horney" userId="S::rah452@nau.edu::3a779213-aceb-43e0-875b-f0b359c3fe46" providerId="AD" clId="Web-{8407BBF4-7F0D-42ED-8445-C8ED1475D568}" dt="2024-02-04T20:01:38.151" v="14"/>
          <ac:spMkLst>
            <pc:docMk/>
            <pc:sldMk cId="165918483" sldId="265"/>
            <ac:spMk id="4" creationId="{E84DDEAE-4002-1740-D3E2-F424ABA4543A}"/>
          </ac:spMkLst>
        </pc:spChg>
        <pc:picChg chg="add mod">
          <ac:chgData name="Rylee Ann Horney" userId="S::rah452@nau.edu::3a779213-aceb-43e0-875b-f0b359c3fe46" providerId="AD" clId="Web-{8407BBF4-7F0D-42ED-8445-C8ED1475D568}" dt="2024-02-04T20:01:44.058" v="16" actId="1076"/>
          <ac:picMkLst>
            <pc:docMk/>
            <pc:sldMk cId="165918483" sldId="265"/>
            <ac:picMk id="3" creationId="{F5147251-3356-6A7D-D05F-95B1AD723765}"/>
          </ac:picMkLst>
        </pc:picChg>
      </pc:sldChg>
      <pc:sldChg chg="add replId">
        <pc:chgData name="Rylee Ann Horney" userId="S::rah452@nau.edu::3a779213-aceb-43e0-875b-f0b359c3fe46" providerId="AD" clId="Web-{8407BBF4-7F0D-42ED-8445-C8ED1475D568}" dt="2024-02-04T20:08:10.214" v="37"/>
        <pc:sldMkLst>
          <pc:docMk/>
          <pc:sldMk cId="1043180514" sldId="270"/>
        </pc:sldMkLst>
      </pc:sldChg>
      <pc:sldChg chg="new del">
        <pc:chgData name="Rylee Ann Horney" userId="S::rah452@nau.edu::3a779213-aceb-43e0-875b-f0b359c3fe46" providerId="AD" clId="Web-{8407BBF4-7F0D-42ED-8445-C8ED1475D568}" dt="2024-02-04T20:08:04.416" v="36"/>
        <pc:sldMkLst>
          <pc:docMk/>
          <pc:sldMk cId="3014106117" sldId="270"/>
        </pc:sldMkLst>
      </pc:sldChg>
      <pc:sldChg chg="addSp delSp modSp add replId">
        <pc:chgData name="Rylee Ann Horney" userId="S::rah452@nau.edu::3a779213-aceb-43e0-875b-f0b359c3fe46" providerId="AD" clId="Web-{8407BBF4-7F0D-42ED-8445-C8ED1475D568}" dt="2024-02-04T20:37:07.610" v="296" actId="20577"/>
        <pc:sldMkLst>
          <pc:docMk/>
          <pc:sldMk cId="2851422856" sldId="271"/>
        </pc:sldMkLst>
        <pc:spChg chg="add del">
          <ac:chgData name="Rylee Ann Horney" userId="S::rah452@nau.edu::3a779213-aceb-43e0-875b-f0b359c3fe46" providerId="AD" clId="Web-{8407BBF4-7F0D-42ED-8445-C8ED1475D568}" dt="2024-02-04T20:28:01.098" v="76"/>
          <ac:spMkLst>
            <pc:docMk/>
            <pc:sldMk cId="2851422856" sldId="271"/>
            <ac:spMk id="2" creationId="{384BA93B-FC08-2A39-C997-800FB2D5A25D}"/>
          </ac:spMkLst>
        </pc:spChg>
        <pc:spChg chg="mod">
          <ac:chgData name="Rylee Ann Horney" userId="S::rah452@nau.edu::3a779213-aceb-43e0-875b-f0b359c3fe46" providerId="AD" clId="Web-{8407BBF4-7F0D-42ED-8445-C8ED1475D568}" dt="2024-02-04T20:30:33.656" v="179" actId="1076"/>
          <ac:spMkLst>
            <pc:docMk/>
            <pc:sldMk cId="2851422856" sldId="271"/>
            <ac:spMk id="4" creationId="{828D3791-643E-2CD6-AED0-BE2946BCE0F5}"/>
          </ac:spMkLst>
        </pc:spChg>
        <pc:spChg chg="add mod">
          <ac:chgData name="Rylee Ann Horney" userId="S::rah452@nau.edu::3a779213-aceb-43e0-875b-f0b359c3fe46" providerId="AD" clId="Web-{8407BBF4-7F0D-42ED-8445-C8ED1475D568}" dt="2024-02-04T20:37:07.610" v="296" actId="20577"/>
          <ac:spMkLst>
            <pc:docMk/>
            <pc:sldMk cId="2851422856" sldId="271"/>
            <ac:spMk id="6" creationId="{5A5F7B25-0581-CC3B-3B26-92F46AC2C050}"/>
          </ac:spMkLst>
        </pc:spChg>
        <pc:picChg chg="add mod">
          <ac:chgData name="Rylee Ann Horney" userId="S::rah452@nau.edu::3a779213-aceb-43e0-875b-f0b359c3fe46" providerId="AD" clId="Web-{8407BBF4-7F0D-42ED-8445-C8ED1475D568}" dt="2024-02-04T20:28:09.145" v="80" actId="1076"/>
          <ac:picMkLst>
            <pc:docMk/>
            <pc:sldMk cId="2851422856" sldId="271"/>
            <ac:picMk id="3" creationId="{8ED32055-35ED-C83A-FCD3-45AA9C8829BE}"/>
          </ac:picMkLst>
        </pc:picChg>
      </pc:sldChg>
    </pc:docChg>
  </pc:docChgLst>
  <pc:docChgLst>
    <pc:chgData name="Rylee Ann Horney" userId="S::rah452@nau.edu::3a779213-aceb-43e0-875b-f0b359c3fe46" providerId="AD" clId="Web-{69163D24-BAF3-4BA9-8C61-FD2886343944}"/>
    <pc:docChg chg="modSld">
      <pc:chgData name="Rylee Ann Horney" userId="S::rah452@nau.edu::3a779213-aceb-43e0-875b-f0b359c3fe46" providerId="AD" clId="Web-{69163D24-BAF3-4BA9-8C61-FD2886343944}" dt="2024-02-04T19:57:47.458" v="15" actId="20577"/>
      <pc:docMkLst>
        <pc:docMk/>
      </pc:docMkLst>
      <pc:sldChg chg="modSp">
        <pc:chgData name="Rylee Ann Horney" userId="S::rah452@nau.edu::3a779213-aceb-43e0-875b-f0b359c3fe46" providerId="AD" clId="Web-{69163D24-BAF3-4BA9-8C61-FD2886343944}" dt="2024-02-04T19:57:47.458" v="15" actId="20577"/>
        <pc:sldMkLst>
          <pc:docMk/>
          <pc:sldMk cId="165918483" sldId="265"/>
        </pc:sldMkLst>
        <pc:spChg chg="mod">
          <ac:chgData name="Rylee Ann Horney" userId="S::rah452@nau.edu::3a779213-aceb-43e0-875b-f0b359c3fe46" providerId="AD" clId="Web-{69163D24-BAF3-4BA9-8C61-FD2886343944}" dt="2024-02-04T19:57:47.458" v="15" actId="20577"/>
          <ac:spMkLst>
            <pc:docMk/>
            <pc:sldMk cId="165918483" sldId="265"/>
            <ac:spMk id="2" creationId="{18F517FB-B4E8-3047-1EB7-494C78B327F7}"/>
          </ac:spMkLst>
        </pc:spChg>
      </pc:sldChg>
    </pc:docChg>
  </pc:docChgLst>
  <pc:docChgLst>
    <pc:chgData name="Rylee Ann Horney" userId="S::rah452@nau.edu::3a779213-aceb-43e0-875b-f0b359c3fe46" providerId="AD" clId="Web-{CD71089C-3FE3-4214-A2E0-27B2CE06D58D}"/>
    <pc:docChg chg="modSld">
      <pc:chgData name="Rylee Ann Horney" userId="S::rah452@nau.edu::3a779213-aceb-43e0-875b-f0b359c3fe46" providerId="AD" clId="Web-{CD71089C-3FE3-4214-A2E0-27B2CE06D58D}" dt="2024-02-04T20:58:46.348" v="9"/>
      <pc:docMkLst>
        <pc:docMk/>
      </pc:docMkLst>
      <pc:sldChg chg="delSp modSp">
        <pc:chgData name="Rylee Ann Horney" userId="S::rah452@nau.edu::3a779213-aceb-43e0-875b-f0b359c3fe46" providerId="AD" clId="Web-{CD71089C-3FE3-4214-A2E0-27B2CE06D58D}" dt="2024-02-04T20:58:46.348" v="9"/>
        <pc:sldMkLst>
          <pc:docMk/>
          <pc:sldMk cId="2851422856" sldId="271"/>
        </pc:sldMkLst>
        <pc:spChg chg="del">
          <ac:chgData name="Rylee Ann Horney" userId="S::rah452@nau.edu::3a779213-aceb-43e0-875b-f0b359c3fe46" providerId="AD" clId="Web-{CD71089C-3FE3-4214-A2E0-27B2CE06D58D}" dt="2024-02-04T20:58:39.644" v="5"/>
          <ac:spMkLst>
            <pc:docMk/>
            <pc:sldMk cId="2851422856" sldId="271"/>
            <ac:spMk id="4" creationId="{828D3791-643E-2CD6-AED0-BE2946BCE0F5}"/>
          </ac:spMkLst>
        </pc:spChg>
        <pc:spChg chg="del mod">
          <ac:chgData name="Rylee Ann Horney" userId="S::rah452@nau.edu::3a779213-aceb-43e0-875b-f0b359c3fe46" providerId="AD" clId="Web-{CD71089C-3FE3-4214-A2E0-27B2CE06D58D}" dt="2024-02-04T20:58:44.019" v="8"/>
          <ac:spMkLst>
            <pc:docMk/>
            <pc:sldMk cId="2851422856" sldId="271"/>
            <ac:spMk id="6" creationId="{5A5F7B25-0581-CC3B-3B26-92F46AC2C050}"/>
          </ac:spMkLst>
        </pc:spChg>
        <pc:picChg chg="del">
          <ac:chgData name="Rylee Ann Horney" userId="S::rah452@nau.edu::3a779213-aceb-43e0-875b-f0b359c3fe46" providerId="AD" clId="Web-{CD71089C-3FE3-4214-A2E0-27B2CE06D58D}" dt="2024-02-04T20:58:46.348" v="9"/>
          <ac:picMkLst>
            <pc:docMk/>
            <pc:sldMk cId="2851422856" sldId="271"/>
            <ac:picMk id="3" creationId="{8ED32055-35ED-C83A-FCD3-45AA9C8829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FCE00-A08F-F34C-8B2A-F2A1B097E4EE}"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0EEC6-E699-EC40-B288-4BCFF47A8383}" type="slidenum">
              <a:rPr lang="en-US" smtClean="0"/>
              <a:t>‹#›</a:t>
            </a:fld>
            <a:endParaRPr lang="en-US"/>
          </a:p>
        </p:txBody>
      </p:sp>
    </p:spTree>
    <p:extLst>
      <p:ext uri="{BB962C8B-B14F-4D97-AF65-F5344CB8AC3E}">
        <p14:creationId xmlns:p14="http://schemas.microsoft.com/office/powerpoint/2010/main" val="260165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a:t>
            </a:fld>
            <a:endParaRPr lang="en-US"/>
          </a:p>
        </p:txBody>
      </p:sp>
    </p:spTree>
    <p:extLst>
      <p:ext uri="{BB962C8B-B14F-4D97-AF65-F5344CB8AC3E}">
        <p14:creationId xmlns:p14="http://schemas.microsoft.com/office/powerpoint/2010/main" val="20312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2</a:t>
            </a:fld>
            <a:endParaRPr lang="en-US"/>
          </a:p>
        </p:txBody>
      </p:sp>
    </p:spTree>
    <p:extLst>
      <p:ext uri="{BB962C8B-B14F-4D97-AF65-F5344CB8AC3E}">
        <p14:creationId xmlns:p14="http://schemas.microsoft.com/office/powerpoint/2010/main" val="40697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3</a:t>
            </a:fld>
            <a:endParaRPr lang="en-US"/>
          </a:p>
        </p:txBody>
      </p:sp>
    </p:spTree>
    <p:extLst>
      <p:ext uri="{BB962C8B-B14F-4D97-AF65-F5344CB8AC3E}">
        <p14:creationId xmlns:p14="http://schemas.microsoft.com/office/powerpoint/2010/main" val="183678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4</a:t>
            </a:fld>
            <a:endParaRPr lang="en-US"/>
          </a:p>
        </p:txBody>
      </p:sp>
    </p:spTree>
    <p:extLst>
      <p:ext uri="{BB962C8B-B14F-4D97-AF65-F5344CB8AC3E}">
        <p14:creationId xmlns:p14="http://schemas.microsoft.com/office/powerpoint/2010/main" val="92665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11</a:t>
            </a:fld>
            <a:endParaRPr lang="en-US"/>
          </a:p>
        </p:txBody>
      </p:sp>
    </p:spTree>
    <p:extLst>
      <p:ext uri="{BB962C8B-B14F-4D97-AF65-F5344CB8AC3E}">
        <p14:creationId xmlns:p14="http://schemas.microsoft.com/office/powerpoint/2010/main" val="350819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12</a:t>
            </a:fld>
            <a:endParaRPr lang="en-US"/>
          </a:p>
        </p:txBody>
      </p:sp>
    </p:spTree>
    <p:extLst>
      <p:ext uri="{BB962C8B-B14F-4D97-AF65-F5344CB8AC3E}">
        <p14:creationId xmlns:p14="http://schemas.microsoft.com/office/powerpoint/2010/main" val="184229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13</a:t>
            </a:fld>
            <a:endParaRPr lang="en-US"/>
          </a:p>
        </p:txBody>
      </p:sp>
    </p:spTree>
    <p:extLst>
      <p:ext uri="{BB962C8B-B14F-4D97-AF65-F5344CB8AC3E}">
        <p14:creationId xmlns:p14="http://schemas.microsoft.com/office/powerpoint/2010/main" val="41202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14</a:t>
            </a:fld>
            <a:endParaRPr lang="en-US"/>
          </a:p>
        </p:txBody>
      </p:sp>
    </p:spTree>
    <p:extLst>
      <p:ext uri="{BB962C8B-B14F-4D97-AF65-F5344CB8AC3E}">
        <p14:creationId xmlns:p14="http://schemas.microsoft.com/office/powerpoint/2010/main" val="410814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6C5E-5FF5-844C-8C28-556FC7CDE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4E89A-BD00-7D48-9534-79FE4BB9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D931C-A4FE-0743-918B-83B5D33DDC16}"/>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FD1CE29E-29AB-1C4C-A663-C9BCC761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8E20-69B0-9D45-906E-A207873C0BAA}"/>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26210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B113-833A-BA46-A4CA-DD3CDD81D7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2D8A7-B4B0-804E-A130-4BE348810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AE9D8-B92D-6948-9D71-2225347E98A1}"/>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633FB218-BE31-ED45-BDF7-A73541C33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A9250-5632-024D-8FB5-E1387B1FB1B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8653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55D22-0D02-3D48-BDE9-D8535FF6B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A95A0-52B5-624F-83C4-9B828D68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BE00-EF3A-6F49-95C1-AF1836AECBF3}"/>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51F51921-ED5D-A540-9E21-61DB52B0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08A4B-7B7A-0844-8907-5CDD932B423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74675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85E-29BE-2D49-B7F4-7232DA97C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281C2-9C39-FA41-81CE-A8CE1FB8E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C4349-8CC9-2747-82C4-B02A2A939E4E}"/>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9473F8EB-DC9C-8E4C-8B60-E1A3569D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B1857-D7CE-234E-8774-577371928E4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9998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FEB0-1A43-634E-95F9-E33A6EE27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B9A21-E4C4-9847-9AB6-F10863D30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86DDC-AD03-1A41-B5EB-1A144BE578E6}"/>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8937FFFF-479A-4F46-A169-60B08FF80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1059C-4693-AD45-8A26-282C676912B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5834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52C-D0C2-994E-9749-9963D31B5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8DC13-7EBF-434F-9B35-46E5E8DCE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21D45-5814-8B43-B45B-89764E7EF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0EEE4-CDB2-BD4F-94A4-E3B7CDD6706D}"/>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6" name="Footer Placeholder 5">
            <a:extLst>
              <a:ext uri="{FF2B5EF4-FFF2-40B4-BE49-F238E27FC236}">
                <a16:creationId xmlns:a16="http://schemas.microsoft.com/office/drawing/2014/main" id="{72268527-E6F1-374D-B50D-6A3DA6EE8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74548-CAE4-2341-81D5-954CA9CF42B9}"/>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80744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DF2-370F-4C4C-8D07-56A6D99361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E9E48-4068-644E-B96B-07B2FC553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36926-5BF4-2042-99E7-19D451453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96B7C-09EF-524A-B7B8-8B4B7A0BB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D6420-D0FB-B341-919A-C93F7F14B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CB34A-2DC1-FC49-A770-8CD7B72D4171}"/>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8" name="Footer Placeholder 7">
            <a:extLst>
              <a:ext uri="{FF2B5EF4-FFF2-40B4-BE49-F238E27FC236}">
                <a16:creationId xmlns:a16="http://schemas.microsoft.com/office/drawing/2014/main" id="{0D1C2A46-9D42-1340-88FC-9F827785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51DF1-4A2E-5449-A4A0-D689395F1C5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73118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5017-16AE-0F45-9B40-C174C5BC3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E8F43-465F-2A43-A647-B19369BC488D}"/>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4" name="Footer Placeholder 3">
            <a:extLst>
              <a:ext uri="{FF2B5EF4-FFF2-40B4-BE49-F238E27FC236}">
                <a16:creationId xmlns:a16="http://schemas.microsoft.com/office/drawing/2014/main" id="{DE33172C-992F-EE45-B607-0D1C10808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F40D2-CEC7-C847-9289-7FCF3B7D753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134678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2E84-8062-074A-81FA-AD0852CD4427}"/>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3" name="Footer Placeholder 2">
            <a:extLst>
              <a:ext uri="{FF2B5EF4-FFF2-40B4-BE49-F238E27FC236}">
                <a16:creationId xmlns:a16="http://schemas.microsoft.com/office/drawing/2014/main" id="{05FEB54F-B174-0343-8C7A-2520ABF74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DBD70-A3AC-F449-A95F-FE4186EA7A7B}"/>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4959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7D8F-8292-A944-BC34-D24DA7B30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14488-9CB9-7849-8EB0-F3AFC5D62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8F106-219A-9F40-923A-6B1BBF539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A060-1157-7B44-910D-8CD656AB9D3B}"/>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6" name="Footer Placeholder 5">
            <a:extLst>
              <a:ext uri="{FF2B5EF4-FFF2-40B4-BE49-F238E27FC236}">
                <a16:creationId xmlns:a16="http://schemas.microsoft.com/office/drawing/2014/main" id="{E51A16B1-FF42-1142-9862-B5DA2B3EF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B7B2C-7A5E-EA43-A60F-17A94EA1AFCD}"/>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42857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1F19-F29F-C24A-808B-1F8BAB5B4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67541-FC6E-E442-AC37-2EB14B5F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DAF99-0226-8F4A-A4B4-E846C25C7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D726-B887-114A-9A4A-F79E99BBA9B0}"/>
              </a:ext>
            </a:extLst>
          </p:cNvPr>
          <p:cNvSpPr>
            <a:spLocks noGrp="1"/>
          </p:cNvSpPr>
          <p:nvPr>
            <p:ph type="dt" sz="half" idx="10"/>
          </p:nvPr>
        </p:nvSpPr>
        <p:spPr/>
        <p:txBody>
          <a:bodyPr/>
          <a:lstStyle/>
          <a:p>
            <a:fld id="{60315937-9297-C346-8349-8EC6CF495847}" type="datetimeFigureOut">
              <a:rPr lang="en-US" smtClean="0"/>
              <a:t>2/5/2024</a:t>
            </a:fld>
            <a:endParaRPr lang="en-US"/>
          </a:p>
        </p:txBody>
      </p:sp>
      <p:sp>
        <p:nvSpPr>
          <p:cNvPr id="6" name="Footer Placeholder 5">
            <a:extLst>
              <a:ext uri="{FF2B5EF4-FFF2-40B4-BE49-F238E27FC236}">
                <a16:creationId xmlns:a16="http://schemas.microsoft.com/office/drawing/2014/main" id="{2F317FDA-6EB7-B749-AC73-13A015CF4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08DF2-E29F-FF4B-8CFC-BB8438FA90A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27596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538A6-B924-0D46-A900-260F873E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C3FC8-B71E-D944-BCF7-E6D36309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CA6B-08D5-A343-8858-F924E3790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5937-9297-C346-8349-8EC6CF495847}" type="datetimeFigureOut">
              <a:rPr lang="en-US" smtClean="0"/>
              <a:t>2/5/2024</a:t>
            </a:fld>
            <a:endParaRPr lang="en-US"/>
          </a:p>
        </p:txBody>
      </p:sp>
      <p:sp>
        <p:nvSpPr>
          <p:cNvPr id="5" name="Footer Placeholder 4">
            <a:extLst>
              <a:ext uri="{FF2B5EF4-FFF2-40B4-BE49-F238E27FC236}">
                <a16:creationId xmlns:a16="http://schemas.microsoft.com/office/drawing/2014/main" id="{4D394070-0D40-7E40-A316-7937BF37A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E3FB5A-C7A9-0C44-B658-427ABBA78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6F6-F931-CC42-835D-68601A0A43FB}" type="slidenum">
              <a:rPr lang="en-US" smtClean="0"/>
              <a:t>‹#›</a:t>
            </a:fld>
            <a:endParaRPr lang="en-US"/>
          </a:p>
        </p:txBody>
      </p:sp>
    </p:spTree>
    <p:extLst>
      <p:ext uri="{BB962C8B-B14F-4D97-AF65-F5344CB8AC3E}">
        <p14:creationId xmlns:p14="http://schemas.microsoft.com/office/powerpoint/2010/main" val="937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ev.to/apollolabsbin/3-simple-steps-to-estimate-your-embedded-iot-device-power-consumption-1hn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news.mit.edu/2010/stroke-therapy-0419" TargetMode="External"/><Relationship Id="rId5" Type="http://schemas.openxmlformats.org/officeDocument/2006/relationships/hyperlink" Target="https://www.neofect.com/us/blog/stroke-rehab-products-gadgets-for-stroke-survivors" TargetMode="External"/><Relationship Id="rId4" Type="http://schemas.openxmlformats.org/officeDocument/2006/relationships/hyperlink" Target="https://www.saebo.com/blog/choose-perfect-stroke-rehab-device-home-u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asereports.bmj.com/content/12/5/e228304"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tifact">
            <a:extLst>
              <a:ext uri="{FF2B5EF4-FFF2-40B4-BE49-F238E27FC236}">
                <a16:creationId xmlns:a16="http://schemas.microsoft.com/office/drawing/2014/main" id="{0E43C65F-5EB8-593D-1581-06102CB221E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6858000"/>
          </a:xfrm>
          <a:prstGeom prst="rect">
            <a:avLst/>
          </a:prstGeom>
        </p:spPr>
      </p:pic>
      <p:pic>
        <p:nvPicPr>
          <p:cNvPr id="12" name="Figure" descr="NAU: Northern Arizona University.">
            <a:extLst>
              <a:ext uri="{FF2B5EF4-FFF2-40B4-BE49-F238E27FC236}">
                <a16:creationId xmlns:a16="http://schemas.microsoft.com/office/drawing/2014/main" id="{A8B0D61F-16B3-774E-AA6C-80DC2AF131FA}"/>
              </a:ext>
            </a:extLst>
          </p:cNvPr>
          <p:cNvPicPr>
            <a:picLocks noChangeAspect="1"/>
          </p:cNvPicPr>
          <p:nvPr/>
        </p:nvPicPr>
        <p:blipFill>
          <a:blip r:embed="rId4"/>
          <a:srcRect/>
          <a:stretch/>
        </p:blipFill>
        <p:spPr>
          <a:xfrm>
            <a:off x="2840654" y="6128071"/>
            <a:ext cx="6510693" cy="322793"/>
          </a:xfrm>
          <a:prstGeom prst="rect">
            <a:avLst/>
          </a:prstGeom>
        </p:spPr>
      </p:pic>
      <p:sp>
        <p:nvSpPr>
          <p:cNvPr id="2" name="H1">
            <a:extLst>
              <a:ext uri="{FF2B5EF4-FFF2-40B4-BE49-F238E27FC236}">
                <a16:creationId xmlns:a16="http://schemas.microsoft.com/office/drawing/2014/main" id="{9B50D50C-EE1C-F542-BF61-736210620F87}"/>
              </a:ext>
            </a:extLst>
          </p:cNvPr>
          <p:cNvSpPr>
            <a:spLocks noGrp="1"/>
          </p:cNvSpPr>
          <p:nvPr>
            <p:ph type="ctrTitle"/>
          </p:nvPr>
        </p:nvSpPr>
        <p:spPr>
          <a:xfrm>
            <a:off x="1524000" y="1050379"/>
            <a:ext cx="9144000" cy="1445787"/>
          </a:xfrm>
        </p:spPr>
        <p:txBody>
          <a:bodyPr anchor="ctr">
            <a:noAutofit/>
          </a:bodyPr>
          <a:lstStyle/>
          <a:p>
            <a:r>
              <a:rPr lang="en-US" sz="7200" b="1">
                <a:solidFill>
                  <a:srgbClr val="F8B700"/>
                </a:solidFill>
                <a:latin typeface="Arial" panose="020B0604020202020204" pitchFamily="34" charset="0"/>
              </a:rPr>
              <a:t>Hamster Capstone Project </a:t>
            </a:r>
            <a:endParaRPr lang="en-US" sz="4000">
              <a:solidFill>
                <a:srgbClr val="F8B700"/>
              </a:solidFill>
            </a:endParaRPr>
          </a:p>
        </p:txBody>
      </p:sp>
      <p:sp>
        <p:nvSpPr>
          <p:cNvPr id="7" name="H2">
            <a:extLst>
              <a:ext uri="{FF2B5EF4-FFF2-40B4-BE49-F238E27FC236}">
                <a16:creationId xmlns:a16="http://schemas.microsoft.com/office/drawing/2014/main" id="{D15E5935-7826-A781-7B22-8B808BEB773B}"/>
              </a:ext>
            </a:extLst>
          </p:cNvPr>
          <p:cNvSpPr txBox="1"/>
          <p:nvPr/>
        </p:nvSpPr>
        <p:spPr>
          <a:xfrm>
            <a:off x="2968752" y="3430514"/>
            <a:ext cx="6254496" cy="1754326"/>
          </a:xfrm>
          <a:prstGeom prst="rect">
            <a:avLst/>
          </a:prstGeom>
          <a:noFill/>
        </p:spPr>
        <p:txBody>
          <a:bodyPr wrap="square">
            <a:spAutoFit/>
          </a:bodyPr>
          <a:lstStyle/>
          <a:p>
            <a:pPr algn="ctr"/>
            <a:r>
              <a:rPr lang="en-US" sz="3600">
                <a:solidFill>
                  <a:prstClr val="white"/>
                </a:solidFill>
                <a:latin typeface="Arial" panose="020B0604020202020204" pitchFamily="34" charset="0"/>
                <a:ea typeface="+mj-ea"/>
                <a:cs typeface="Arial" panose="020B0604020202020204" pitchFamily="34" charset="0"/>
              </a:rPr>
              <a:t>By: Jared </a:t>
            </a:r>
            <a:r>
              <a:rPr lang="en-US" sz="3600" err="1">
                <a:solidFill>
                  <a:prstClr val="white"/>
                </a:solidFill>
                <a:latin typeface="Arial" panose="020B0604020202020204" pitchFamily="34" charset="0"/>
                <a:ea typeface="+mj-ea"/>
                <a:cs typeface="Arial" panose="020B0604020202020204" pitchFamily="34" charset="0"/>
              </a:rPr>
              <a:t>Hemauer</a:t>
            </a:r>
            <a:r>
              <a:rPr lang="en-US" sz="3600">
                <a:solidFill>
                  <a:prstClr val="white"/>
                </a:solidFill>
                <a:latin typeface="Arial" panose="020B0604020202020204" pitchFamily="34" charset="0"/>
                <a:ea typeface="+mj-ea"/>
                <a:cs typeface="Arial" panose="020B0604020202020204" pitchFamily="34" charset="0"/>
              </a:rPr>
              <a:t>, Rylee Horney, Keenan </a:t>
            </a:r>
            <a:r>
              <a:rPr lang="en-US" sz="3600" err="1">
                <a:solidFill>
                  <a:prstClr val="white"/>
                </a:solidFill>
                <a:latin typeface="Arial" panose="020B0604020202020204" pitchFamily="34" charset="0"/>
                <a:ea typeface="+mj-ea"/>
                <a:cs typeface="Arial" panose="020B0604020202020204" pitchFamily="34" charset="0"/>
              </a:rPr>
              <a:t>Keams</a:t>
            </a:r>
            <a:r>
              <a:rPr lang="en-US" sz="3600">
                <a:solidFill>
                  <a:prstClr val="white"/>
                </a:solidFill>
                <a:latin typeface="Arial" panose="020B0604020202020204" pitchFamily="34" charset="0"/>
                <a:ea typeface="+mj-ea"/>
                <a:cs typeface="Arial" panose="020B0604020202020204" pitchFamily="34" charset="0"/>
              </a:rPr>
              <a:t>, Joseph Lopez</a:t>
            </a:r>
            <a:endParaRPr lang="en-US" sz="3600"/>
          </a:p>
        </p:txBody>
      </p:sp>
    </p:spTree>
    <p:extLst>
      <p:ext uri="{BB962C8B-B14F-4D97-AF65-F5344CB8AC3E}">
        <p14:creationId xmlns:p14="http://schemas.microsoft.com/office/powerpoint/2010/main" val="401488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58943"/>
            <a:ext cx="10515600" cy="704918"/>
          </a:xfrm>
        </p:spPr>
        <p:txBody>
          <a:bodyPr>
            <a:noAutofit/>
          </a:bodyPr>
          <a:lstStyle/>
          <a:p>
            <a:r>
              <a:rPr lang="en-US" sz="5400" b="1">
                <a:solidFill>
                  <a:schemeClr val="bg1"/>
                </a:solidFill>
                <a:latin typeface="Arial"/>
                <a:cs typeface="Arial"/>
              </a:rPr>
              <a:t>Mathematical Modeling Cont.</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TextBox 1">
            <a:extLst>
              <a:ext uri="{FF2B5EF4-FFF2-40B4-BE49-F238E27FC236}">
                <a16:creationId xmlns:a16="http://schemas.microsoft.com/office/drawing/2014/main" id="{54368E87-0BF2-6E44-ED07-969E59905395}"/>
              </a:ext>
            </a:extLst>
          </p:cNvPr>
          <p:cNvSpPr txBox="1"/>
          <p:nvPr/>
        </p:nvSpPr>
        <p:spPr>
          <a:xfrm>
            <a:off x="220042" y="1654395"/>
            <a:ext cx="6470887"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Power of motor</a:t>
            </a:r>
          </a:p>
          <a:p>
            <a:pPr marL="285750" indent="-285750">
              <a:buFont typeface="Arial"/>
              <a:buChar char="•"/>
            </a:pPr>
            <a:r>
              <a:rPr lang="en-US">
                <a:cs typeface="Calibri"/>
              </a:rPr>
              <a:t>Power =(Force x Distance)/ Time </a:t>
            </a:r>
          </a:p>
          <a:p>
            <a:endParaRPr lang="en-US">
              <a:cs typeface="Calibri"/>
            </a:endParaRPr>
          </a:p>
          <a:p>
            <a:r>
              <a:rPr lang="en-US">
                <a:cs typeface="Calibri"/>
              </a:rPr>
              <a:t> Force = (Power x Time)/ Distance </a:t>
            </a:r>
          </a:p>
          <a:p>
            <a:pPr marL="285750" indent="-285750">
              <a:buFont typeface="Arial"/>
              <a:buChar char="•"/>
            </a:pPr>
            <a:endParaRPr lang="en-US" sz="2000" b="1">
              <a:cs typeface="Calibri"/>
            </a:endParaRPr>
          </a:p>
          <a:p>
            <a:pPr marL="285750" indent="-285750">
              <a:buFont typeface="Arial"/>
              <a:buChar char="•"/>
            </a:pPr>
            <a:r>
              <a:rPr lang="en-US" sz="2000" b="1">
                <a:cs typeface="Calibri"/>
              </a:rPr>
              <a:t>E</a:t>
            </a:r>
            <a:r>
              <a:rPr lang="en-US" sz="2000">
                <a:cs typeface="Calibri"/>
              </a:rPr>
              <a:t> – Voltage (V)</a:t>
            </a:r>
            <a:endParaRPr lang="en-US"/>
          </a:p>
          <a:p>
            <a:pPr marL="285750" indent="-285750">
              <a:buFont typeface="Arial"/>
              <a:buChar char="•"/>
            </a:pPr>
            <a:r>
              <a:rPr lang="en-US" sz="2000" b="1">
                <a:cs typeface="Calibri"/>
              </a:rPr>
              <a:t>I</a:t>
            </a:r>
            <a:r>
              <a:rPr lang="en-US" sz="2000">
                <a:cs typeface="Calibri"/>
              </a:rPr>
              <a:t> – Amps (A)</a:t>
            </a:r>
          </a:p>
          <a:p>
            <a:pPr marL="285750" indent="-285750">
              <a:buFont typeface="Arial"/>
              <a:buChar char="•"/>
            </a:pPr>
            <a:r>
              <a:rPr lang="en-US" sz="2000" b="1">
                <a:cs typeface="Calibri"/>
              </a:rPr>
              <a:t>P</a:t>
            </a:r>
            <a:r>
              <a:rPr lang="en-US" sz="2000">
                <a:cs typeface="Calibri"/>
              </a:rPr>
              <a:t> – Power (Watts)</a:t>
            </a:r>
          </a:p>
          <a:p>
            <a:pPr marL="285750" indent="-285750">
              <a:buFont typeface="Arial"/>
              <a:buChar char="•"/>
            </a:pPr>
            <a:endParaRPr lang="en-US" sz="2000">
              <a:cs typeface="Calibri"/>
            </a:endParaRPr>
          </a:p>
          <a:p>
            <a:pPr marL="285750" indent="-285750">
              <a:buFont typeface="Arial"/>
              <a:buChar char="•"/>
            </a:pPr>
            <a:r>
              <a:rPr lang="en-US" sz="2000" b="1">
                <a:cs typeface="Calibri"/>
              </a:rPr>
              <a:t>P</a:t>
            </a:r>
            <a:r>
              <a:rPr lang="en-US" sz="2000">
                <a:cs typeface="Calibri"/>
              </a:rPr>
              <a:t> = </a:t>
            </a:r>
            <a:r>
              <a:rPr lang="en-US" sz="2000" b="1">
                <a:cs typeface="Calibri"/>
              </a:rPr>
              <a:t>IE</a:t>
            </a:r>
            <a:r>
              <a:rPr lang="en-US" sz="2000">
                <a:cs typeface="Calibri"/>
              </a:rPr>
              <a:t> </a:t>
            </a:r>
            <a:endParaRPr lang="en-US" sz="2000">
              <a:ea typeface="Calibri"/>
              <a:cs typeface="Calibri"/>
            </a:endParaRPr>
          </a:p>
          <a:p>
            <a:pPr marL="285750" indent="-285750">
              <a:buFont typeface="Arial"/>
              <a:buChar char="•"/>
            </a:pPr>
            <a:r>
              <a:rPr lang="en-US" sz="2000">
                <a:cs typeface="Calibri"/>
              </a:rPr>
              <a:t>Ex : 6A*18V = 108 Watts</a:t>
            </a:r>
          </a:p>
          <a:p>
            <a:pPr marL="285750" indent="-285750">
              <a:buFont typeface="Arial"/>
              <a:buChar char="•"/>
            </a:pPr>
            <a:endParaRPr lang="en-US">
              <a:cs typeface="Calibri"/>
            </a:endParaRPr>
          </a:p>
          <a:p>
            <a:pPr marL="285750" indent="-285750">
              <a:buFont typeface="Arial"/>
              <a:buChar char="•"/>
            </a:pPr>
            <a:r>
              <a:rPr lang="en-US" b="1">
                <a:ea typeface="Calibri"/>
                <a:cs typeface="Calibri"/>
              </a:rPr>
              <a:t>Watt = (Joule/Second) = (Newton-Meter/second)</a:t>
            </a:r>
          </a:p>
          <a:p>
            <a:pPr marL="285750" indent="-285750">
              <a:buFont typeface="Arial"/>
              <a:buChar char="•"/>
            </a:pPr>
            <a:endParaRPr lang="en-US">
              <a:ea typeface="Calibri" panose="020F0502020204030204"/>
              <a:cs typeface="Calibri"/>
            </a:endParaRPr>
          </a:p>
        </p:txBody>
      </p:sp>
      <p:pic>
        <p:nvPicPr>
          <p:cNvPr id="3" name="Picture 2" descr="A diagram of a mechanical power&#10;&#10;Description automatically generated">
            <a:extLst>
              <a:ext uri="{FF2B5EF4-FFF2-40B4-BE49-F238E27FC236}">
                <a16:creationId xmlns:a16="http://schemas.microsoft.com/office/drawing/2014/main" id="{35A56050-0E97-4228-0E23-C60A30CFB63F}"/>
              </a:ext>
            </a:extLst>
          </p:cNvPr>
          <p:cNvPicPr>
            <a:picLocks noChangeAspect="1"/>
          </p:cNvPicPr>
          <p:nvPr/>
        </p:nvPicPr>
        <p:blipFill>
          <a:blip r:embed="rId4"/>
          <a:stretch>
            <a:fillRect/>
          </a:stretch>
        </p:blipFill>
        <p:spPr>
          <a:xfrm>
            <a:off x="3854009" y="1876883"/>
            <a:ext cx="4092796" cy="3075710"/>
          </a:xfrm>
          <a:prstGeom prst="rect">
            <a:avLst/>
          </a:prstGeom>
        </p:spPr>
      </p:pic>
      <p:pic>
        <p:nvPicPr>
          <p:cNvPr id="4" name="Picture 3" descr="A white board with black text&#10;&#10;Description automatically generated">
            <a:extLst>
              <a:ext uri="{FF2B5EF4-FFF2-40B4-BE49-F238E27FC236}">
                <a16:creationId xmlns:a16="http://schemas.microsoft.com/office/drawing/2014/main" id="{CC6C8029-5039-34AD-6F00-4193CDEC1413}"/>
              </a:ext>
            </a:extLst>
          </p:cNvPr>
          <p:cNvPicPr>
            <a:picLocks noChangeAspect="1"/>
          </p:cNvPicPr>
          <p:nvPr/>
        </p:nvPicPr>
        <p:blipFill>
          <a:blip r:embed="rId5"/>
          <a:stretch>
            <a:fillRect/>
          </a:stretch>
        </p:blipFill>
        <p:spPr>
          <a:xfrm>
            <a:off x="8014447" y="1876884"/>
            <a:ext cx="4096871" cy="3075709"/>
          </a:xfrm>
          <a:prstGeom prst="rect">
            <a:avLst/>
          </a:prstGeom>
        </p:spPr>
      </p:pic>
    </p:spTree>
    <p:extLst>
      <p:ext uri="{BB962C8B-B14F-4D97-AF65-F5344CB8AC3E}">
        <p14:creationId xmlns:p14="http://schemas.microsoft.com/office/powerpoint/2010/main" val="285142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Schedule</a:t>
            </a:r>
          </a:p>
        </p:txBody>
      </p:sp>
      <p:pic>
        <p:nvPicPr>
          <p:cNvPr id="12" name="Picture 11">
            <a:extLst>
              <a:ext uri="{FF2B5EF4-FFF2-40B4-BE49-F238E27FC236}">
                <a16:creationId xmlns:a16="http://schemas.microsoft.com/office/drawing/2014/main" id="{28A8D556-22B9-68D9-5C63-7DE105E56BDF}"/>
              </a:ext>
            </a:extLst>
          </p:cNvPr>
          <p:cNvPicPr>
            <a:picLocks noChangeAspect="1"/>
          </p:cNvPicPr>
          <p:nvPr/>
        </p:nvPicPr>
        <p:blipFill>
          <a:blip r:embed="rId4"/>
          <a:stretch>
            <a:fillRect/>
          </a:stretch>
        </p:blipFill>
        <p:spPr>
          <a:xfrm>
            <a:off x="2201302" y="1413306"/>
            <a:ext cx="7786610" cy="5442597"/>
          </a:xfrm>
          <a:prstGeom prst="rect">
            <a:avLst/>
          </a:prstGeom>
        </p:spPr>
      </p:pic>
    </p:spTree>
    <p:extLst>
      <p:ext uri="{BB962C8B-B14F-4D97-AF65-F5344CB8AC3E}">
        <p14:creationId xmlns:p14="http://schemas.microsoft.com/office/powerpoint/2010/main" val="119267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746815" y="401433"/>
            <a:ext cx="10515600" cy="704918"/>
          </a:xfrm>
        </p:spPr>
        <p:txBody>
          <a:bodyPr>
            <a:noAutofit/>
          </a:bodyPr>
          <a:lstStyle/>
          <a:p>
            <a:r>
              <a:rPr lang="en-US" sz="5400" b="1">
                <a:solidFill>
                  <a:schemeClr val="bg1"/>
                </a:solidFill>
                <a:latin typeface="Arial"/>
                <a:cs typeface="Arial"/>
              </a:rPr>
              <a:t>Budget &amp; Fundraising</a:t>
            </a:r>
          </a:p>
        </p:txBody>
      </p:sp>
      <p:sp>
        <p:nvSpPr>
          <p:cNvPr id="11" name="H2">
            <a:extLst>
              <a:ext uri="{FF2B5EF4-FFF2-40B4-BE49-F238E27FC236}">
                <a16:creationId xmlns:a16="http://schemas.microsoft.com/office/drawing/2014/main" id="{F3595BDA-23D5-3356-471B-0A20D6B40A85}"/>
              </a:ext>
            </a:extLst>
          </p:cNvPr>
          <p:cNvSpPr txBox="1"/>
          <p:nvPr/>
        </p:nvSpPr>
        <p:spPr>
          <a:xfrm>
            <a:off x="746814" y="2114534"/>
            <a:ext cx="6101122" cy="461665"/>
          </a:xfrm>
          <a:prstGeom prst="rect">
            <a:avLst/>
          </a:prstGeom>
          <a:noFill/>
        </p:spPr>
        <p:txBody>
          <a:bodyPr wrap="square" lIns="91440" tIns="45720" rIns="91440" bIns="45720" anchor="t">
            <a:spAutoFit/>
          </a:bodyPr>
          <a:lstStyle/>
          <a:p>
            <a:pPr>
              <a:spcAft>
                <a:spcPts val="1200"/>
              </a:spcAft>
            </a:pPr>
            <a:r>
              <a:rPr lang="en-US" sz="2400" u="sng">
                <a:solidFill>
                  <a:srgbClr val="002455"/>
                </a:solidFill>
                <a:latin typeface="Arial"/>
                <a:cs typeface="Arial"/>
              </a:rPr>
              <a:t>Total Budget:</a:t>
            </a:r>
            <a:r>
              <a:rPr lang="en-US" sz="2400">
                <a:solidFill>
                  <a:srgbClr val="002455"/>
                </a:solidFill>
                <a:latin typeface="Arial"/>
                <a:cs typeface="Arial"/>
              </a:rPr>
              <a:t> $1000</a:t>
            </a:r>
            <a:endParaRPr lang="en-US" sz="2400">
              <a:solidFill>
                <a:srgbClr val="002455"/>
              </a:solidFill>
              <a:latin typeface="Arial" panose="020B0604020202020204" pitchFamily="34" charset="0"/>
              <a:cs typeface="Arial" panose="020B0604020202020204" pitchFamily="34" charset="0"/>
            </a:endParaRPr>
          </a:p>
        </p:txBody>
      </p:sp>
      <p:sp>
        <p:nvSpPr>
          <p:cNvPr id="17" name="Callout">
            <a:extLst>
              <a:ext uri="{FF2B5EF4-FFF2-40B4-BE49-F238E27FC236}">
                <a16:creationId xmlns:a16="http://schemas.microsoft.com/office/drawing/2014/main" id="{ED0BAE1A-10C1-4505-D260-060811FF933C}"/>
              </a:ext>
            </a:extLst>
          </p:cNvPr>
          <p:cNvSpPr txBox="1"/>
          <p:nvPr/>
        </p:nvSpPr>
        <p:spPr>
          <a:xfrm>
            <a:off x="746487" y="2793832"/>
            <a:ext cx="5538307" cy="1015663"/>
          </a:xfrm>
          <a:prstGeom prst="rect">
            <a:avLst/>
          </a:prstGeom>
          <a:noFill/>
        </p:spPr>
        <p:txBody>
          <a:bodyPr wrap="square" lIns="91440" tIns="45720" rIns="91440" bIns="45720" rtlCol="0" anchor="t">
            <a:spAutoFit/>
          </a:bodyPr>
          <a:lstStyle/>
          <a:p>
            <a:r>
              <a:rPr lang="en-US" sz="2400" u="sng">
                <a:solidFill>
                  <a:srgbClr val="002455"/>
                </a:solidFill>
                <a:latin typeface="Arial"/>
                <a:cs typeface="Arial"/>
              </a:rPr>
              <a:t>Anticipated Expenses:</a:t>
            </a:r>
            <a:r>
              <a:rPr lang="en-US" sz="2400">
                <a:solidFill>
                  <a:srgbClr val="002455"/>
                </a:solidFill>
                <a:latin typeface="Arial"/>
                <a:cs typeface="Arial"/>
              </a:rPr>
              <a:t> $600 - $700</a:t>
            </a:r>
          </a:p>
          <a:p>
            <a:pPr marL="342900" indent="-342900">
              <a:buFont typeface="Arial"/>
              <a:buChar char="•"/>
            </a:pPr>
            <a:r>
              <a:rPr lang="en-US">
                <a:solidFill>
                  <a:srgbClr val="002455"/>
                </a:solidFill>
                <a:latin typeface="Arial"/>
                <a:cs typeface="Arial"/>
              </a:rPr>
              <a:t>Wheels, motors, batteries, sensors, microcontroller, and 3D printer material</a:t>
            </a:r>
          </a:p>
        </p:txBody>
      </p:sp>
      <p:sp>
        <p:nvSpPr>
          <p:cNvPr id="2" name="Callout">
            <a:extLst>
              <a:ext uri="{FF2B5EF4-FFF2-40B4-BE49-F238E27FC236}">
                <a16:creationId xmlns:a16="http://schemas.microsoft.com/office/drawing/2014/main" id="{1938BEB5-B57F-4B60-F100-FADAD08ADB50}"/>
              </a:ext>
            </a:extLst>
          </p:cNvPr>
          <p:cNvSpPr txBox="1"/>
          <p:nvPr/>
        </p:nvSpPr>
        <p:spPr>
          <a:xfrm>
            <a:off x="720836" y="4032407"/>
            <a:ext cx="5538307" cy="2492990"/>
          </a:xfrm>
          <a:prstGeom prst="rect">
            <a:avLst/>
          </a:prstGeom>
          <a:noFill/>
        </p:spPr>
        <p:txBody>
          <a:bodyPr wrap="square" lIns="91440" tIns="45720" rIns="91440" bIns="45720" rtlCol="0" anchor="t">
            <a:spAutoFit/>
          </a:bodyPr>
          <a:lstStyle/>
          <a:p>
            <a:r>
              <a:rPr lang="en-US" sz="2400" u="sng">
                <a:solidFill>
                  <a:srgbClr val="002455"/>
                </a:solidFill>
                <a:latin typeface="Arial"/>
                <a:cs typeface="Arial"/>
              </a:rPr>
              <a:t>Expenses to Date:</a:t>
            </a:r>
            <a:r>
              <a:rPr lang="en-US" sz="2400">
                <a:solidFill>
                  <a:srgbClr val="002455"/>
                </a:solidFill>
                <a:latin typeface="Arial"/>
                <a:cs typeface="Arial"/>
              </a:rPr>
              <a:t> $ 0</a:t>
            </a:r>
          </a:p>
          <a:p>
            <a:endParaRPr lang="en-US" sz="2400">
              <a:solidFill>
                <a:srgbClr val="002455"/>
              </a:solidFill>
              <a:latin typeface="Arial"/>
              <a:cs typeface="Arial"/>
            </a:endParaRPr>
          </a:p>
          <a:p>
            <a:r>
              <a:rPr lang="en-US" sz="2400" u="sng">
                <a:solidFill>
                  <a:srgbClr val="002455"/>
                </a:solidFill>
                <a:latin typeface="Arial"/>
                <a:cs typeface="Arial"/>
              </a:rPr>
              <a:t>Resulting Balance: </a:t>
            </a:r>
            <a:r>
              <a:rPr lang="en-US" sz="2400">
                <a:solidFill>
                  <a:srgbClr val="002455"/>
                </a:solidFill>
                <a:latin typeface="Arial"/>
                <a:cs typeface="Arial"/>
              </a:rPr>
              <a:t>$1000</a:t>
            </a:r>
          </a:p>
          <a:p>
            <a:endParaRPr lang="en-US" sz="2400">
              <a:solidFill>
                <a:srgbClr val="002455"/>
              </a:solidFill>
              <a:latin typeface="Arial"/>
              <a:cs typeface="Arial"/>
            </a:endParaRPr>
          </a:p>
          <a:p>
            <a:r>
              <a:rPr lang="en-US" sz="2400">
                <a:solidFill>
                  <a:srgbClr val="002455"/>
                </a:solidFill>
                <a:latin typeface="Arial"/>
                <a:cs typeface="Arial"/>
              </a:rPr>
              <a:t>Fundraising Plan</a:t>
            </a:r>
          </a:p>
          <a:p>
            <a:pPr marL="285750" indent="-285750">
              <a:buFont typeface="Arial,Sans-Serif"/>
              <a:buChar char="•"/>
            </a:pPr>
            <a:r>
              <a:rPr lang="en-US">
                <a:solidFill>
                  <a:srgbClr val="002455"/>
                </a:solidFill>
                <a:latin typeface="Arial"/>
                <a:cs typeface="Arial"/>
              </a:rPr>
              <a:t>The plan is to reach out to family members and possibly local businesses in Flagstaff </a:t>
            </a:r>
            <a:endParaRPr lang="en-US" i="1">
              <a:cs typeface="Calibri" panose="020F0502020204030204"/>
            </a:endParaRPr>
          </a:p>
        </p:txBody>
      </p:sp>
    </p:spTree>
    <p:extLst>
      <p:ext uri="{BB962C8B-B14F-4D97-AF65-F5344CB8AC3E}">
        <p14:creationId xmlns:p14="http://schemas.microsoft.com/office/powerpoint/2010/main" val="306215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References</a:t>
            </a:r>
          </a:p>
        </p:txBody>
      </p:sp>
      <p:sp>
        <p:nvSpPr>
          <p:cNvPr id="2" name="TextBox 1">
            <a:extLst>
              <a:ext uri="{FF2B5EF4-FFF2-40B4-BE49-F238E27FC236}">
                <a16:creationId xmlns:a16="http://schemas.microsoft.com/office/drawing/2014/main" id="{18D19233-AC4F-4CB7-A3BC-E51AAC24D794}"/>
              </a:ext>
            </a:extLst>
          </p:cNvPr>
          <p:cNvSpPr txBox="1"/>
          <p:nvPr/>
        </p:nvSpPr>
        <p:spPr>
          <a:xfrm>
            <a:off x="766636" y="1440879"/>
            <a:ext cx="11238271" cy="5324535"/>
          </a:xfrm>
          <a:prstGeom prst="rect">
            <a:avLst/>
          </a:prstGeom>
          <a:noFill/>
        </p:spPr>
        <p:txBody>
          <a:bodyPr wrap="square" lIns="91440" tIns="45720" rIns="91440" bIns="45720" rtlCol="0" anchor="t">
            <a:spAutoFit/>
          </a:bodyPr>
          <a:lstStyle/>
          <a:p>
            <a:pPr rtl="0">
              <a:spcBef>
                <a:spcPts val="0"/>
              </a:spcBef>
              <a:spcAft>
                <a:spcPts val="0"/>
              </a:spcAft>
            </a:pPr>
            <a:r>
              <a:rPr lang="en-US" sz="1600" b="0" i="0" u="none" strike="noStrike">
                <a:solidFill>
                  <a:srgbClr val="000000"/>
                </a:solidFill>
                <a:effectLst/>
                <a:latin typeface="Times New Roman"/>
                <a:cs typeface="Times New Roman"/>
              </a:rPr>
              <a:t>[1]H. Hoffman, Ed., </a:t>
            </a:r>
            <a:r>
              <a:rPr lang="en-US" sz="1600" b="0" i="1" u="none" strike="noStrike" err="1">
                <a:solidFill>
                  <a:srgbClr val="000000"/>
                </a:solidFill>
                <a:effectLst/>
                <a:latin typeface="Times New Roman"/>
                <a:cs typeface="Times New Roman"/>
              </a:rPr>
              <a:t>SaeboFlex</a:t>
            </a:r>
            <a:r>
              <a:rPr lang="en-US" sz="1600" b="0" i="0" u="none" strike="noStrike">
                <a:solidFill>
                  <a:srgbClr val="000000"/>
                </a:solidFill>
                <a:effectLst/>
                <a:latin typeface="Times New Roman"/>
                <a:cs typeface="Times New Roman"/>
              </a:rPr>
              <a:t>. 2018. Accessed: Feb. 04, 2024. [Online]. Available: </a:t>
            </a:r>
            <a:r>
              <a:rPr lang="en-US" sz="1600" b="0" i="0" u="none" strike="noStrike">
                <a:solidFill>
                  <a:srgbClr val="000000"/>
                </a:solidFill>
                <a:effectLst/>
                <a:latin typeface="Times New Roman"/>
                <a:cs typeface="Times New Roman"/>
                <a:hlinkClick r:id="rId4"/>
              </a:rPr>
              <a:t>https://www.saebo.com/blog/choose-perfect-stroke-rehab-device-home-use/</a:t>
            </a:r>
            <a:endParaRPr lang="en-US" sz="1600">
              <a:effectLst/>
              <a:latin typeface="Times New Roman"/>
              <a:cs typeface="Times New Roman"/>
            </a:endParaRPr>
          </a:p>
          <a:p>
            <a:pPr rtl="0">
              <a:spcBef>
                <a:spcPts val="0"/>
              </a:spcBef>
              <a:spcAft>
                <a:spcPts val="0"/>
              </a:spcAft>
            </a:pPr>
            <a:r>
              <a:rPr lang="en-US" sz="1600" b="0" i="0" u="none" strike="noStrike">
                <a:solidFill>
                  <a:srgbClr val="000000"/>
                </a:solidFill>
                <a:effectLst/>
                <a:latin typeface="Times New Roman"/>
                <a:cs typeface="Times New Roman"/>
              </a:rPr>
              <a:t>[2]</a:t>
            </a:r>
            <a:r>
              <a:rPr lang="en-US" sz="1600" b="0" i="0" u="none" strike="noStrike" err="1">
                <a:solidFill>
                  <a:srgbClr val="000000"/>
                </a:solidFill>
                <a:effectLst/>
                <a:latin typeface="Times New Roman"/>
                <a:cs typeface="Times New Roman"/>
              </a:rPr>
              <a:t>Neofect</a:t>
            </a:r>
            <a:r>
              <a:rPr lang="en-US" sz="1600" b="0" i="0" u="none" strike="noStrike">
                <a:solidFill>
                  <a:srgbClr val="000000"/>
                </a:solidFill>
                <a:effectLst/>
                <a:latin typeface="Times New Roman"/>
                <a:cs typeface="Times New Roman"/>
              </a:rPr>
              <a:t>, </a:t>
            </a:r>
            <a:r>
              <a:rPr lang="en-US" sz="1600" b="0" i="1" u="none" strike="noStrike" err="1">
                <a:solidFill>
                  <a:srgbClr val="000000"/>
                </a:solidFill>
                <a:effectLst/>
                <a:latin typeface="Times New Roman"/>
                <a:cs typeface="Times New Roman"/>
              </a:rPr>
              <a:t>Neofect</a:t>
            </a:r>
            <a:r>
              <a:rPr lang="en-US" sz="1600" b="0" i="1" u="none" strike="noStrike">
                <a:solidFill>
                  <a:srgbClr val="000000"/>
                </a:solidFill>
                <a:effectLst/>
                <a:latin typeface="Times New Roman"/>
                <a:cs typeface="Times New Roman"/>
              </a:rPr>
              <a:t> Smart Pegboard</a:t>
            </a:r>
            <a:r>
              <a:rPr lang="en-US" sz="1600" b="0" i="0" u="none" strike="noStrike">
                <a:solidFill>
                  <a:srgbClr val="000000"/>
                </a:solidFill>
                <a:effectLst/>
                <a:latin typeface="Times New Roman"/>
                <a:cs typeface="Times New Roman"/>
              </a:rPr>
              <a:t>. 2018. Accessed: Feb. 04, 2024. [Online]. Available: </a:t>
            </a:r>
            <a:r>
              <a:rPr lang="en-US" sz="1600" b="0" i="0" u="none" strike="noStrike">
                <a:solidFill>
                  <a:srgbClr val="000000"/>
                </a:solidFill>
                <a:effectLst/>
                <a:latin typeface="Times New Roman"/>
                <a:cs typeface="Times New Roman"/>
                <a:hlinkClick r:id="rId5"/>
              </a:rPr>
              <a:t>https://www.neofect.com/us/blog/stroke-rehab-products-gadgets-for-stroke-survivors</a:t>
            </a:r>
            <a:endParaRPr lang="en-US" sz="1600">
              <a:effectLst/>
              <a:latin typeface="Times New Roman"/>
              <a:cs typeface="Times New Roman"/>
            </a:endParaRPr>
          </a:p>
          <a:p>
            <a:r>
              <a:rPr lang="en-US" sz="1600" b="0" i="0" u="none" strike="noStrike">
                <a:solidFill>
                  <a:srgbClr val="000000"/>
                </a:solidFill>
                <a:effectLst/>
                <a:latin typeface="Times New Roman"/>
                <a:cs typeface="Times New Roman"/>
              </a:rPr>
              <a:t>[3]MIT, </a:t>
            </a:r>
            <a:r>
              <a:rPr lang="en-US" sz="1600" b="0" i="1" u="none" strike="noStrike">
                <a:solidFill>
                  <a:srgbClr val="000000"/>
                </a:solidFill>
                <a:effectLst/>
                <a:latin typeface="Times New Roman"/>
                <a:cs typeface="Times New Roman"/>
              </a:rPr>
              <a:t>MIT Robot for Stroke Patients </a:t>
            </a:r>
            <a:r>
              <a:rPr lang="en-US" sz="1600" b="0" i="0" u="none" strike="noStrike">
                <a:solidFill>
                  <a:srgbClr val="000000"/>
                </a:solidFill>
                <a:effectLst/>
                <a:latin typeface="Times New Roman"/>
                <a:cs typeface="Times New Roman"/>
              </a:rPr>
              <a:t>. 2010. Accessed: Feb. 04, 2024. [Online]. Available: </a:t>
            </a:r>
            <a:r>
              <a:rPr lang="en-US" sz="1600" b="0" i="0" u="none" strike="noStrike">
                <a:solidFill>
                  <a:srgbClr val="000000"/>
                </a:solidFill>
                <a:effectLst/>
                <a:latin typeface="Times New Roman"/>
                <a:cs typeface="Times New Roman"/>
                <a:hlinkClick r:id="rId6">
                  <a:extLst>
                    <a:ext uri="{A12FA001-AC4F-418D-AE19-62706E023703}">
                      <ahyp:hlinkClr xmlns:ahyp="http://schemas.microsoft.com/office/drawing/2018/hyperlinkcolor" val="tx"/>
                    </a:ext>
                  </a:extLst>
                </a:hlinkClick>
              </a:rPr>
              <a:t>https://news.mit.edu/2010/</a:t>
            </a:r>
            <a:r>
              <a:rPr lang="en-US" sz="1600">
                <a:solidFill>
                  <a:srgbClr val="000000"/>
                </a:solidFill>
                <a:latin typeface="Times New Roman"/>
                <a:cs typeface="Times New Roman"/>
                <a:hlinkClick r:id="rId6"/>
              </a:rPr>
              <a:t>stroke-therapy-0419</a:t>
            </a:r>
            <a:endParaRPr lang="en-US" sz="1600">
              <a:solidFill>
                <a:srgbClr val="000000"/>
              </a:solidFill>
              <a:latin typeface="Calibri"/>
              <a:ea typeface="Calibri"/>
              <a:cs typeface="Calibri"/>
            </a:endParaRPr>
          </a:p>
          <a:p>
            <a:r>
              <a:rPr lang="en-US" sz="1600">
                <a:solidFill>
                  <a:srgbClr val="000000"/>
                </a:solidFill>
                <a:latin typeface="Times New Roman"/>
                <a:cs typeface="Times New Roman"/>
              </a:rPr>
              <a:t>[4]</a:t>
            </a:r>
            <a:r>
              <a:rPr lang="en-US" sz="1600" err="1">
                <a:solidFill>
                  <a:srgbClr val="3A3A3A"/>
                </a:solidFill>
                <a:latin typeface="Times New Roman"/>
                <a:ea typeface="+mn-lt"/>
                <a:cs typeface="+mn-lt"/>
              </a:rPr>
              <a:t>Zdzislaw</a:t>
            </a:r>
            <a:r>
              <a:rPr lang="en-US" sz="1600">
                <a:solidFill>
                  <a:srgbClr val="3A3A3A"/>
                </a:solidFill>
                <a:latin typeface="Times New Roman"/>
                <a:ea typeface="+mn-lt"/>
                <a:cs typeface="+mn-lt"/>
              </a:rPr>
              <a:t>. Gosiewski and Zbigniew. Kulesza, </a:t>
            </a:r>
            <a:r>
              <a:rPr lang="en-US" sz="1600" i="1">
                <a:solidFill>
                  <a:srgbClr val="3A3A3A"/>
                </a:solidFill>
                <a:latin typeface="Times New Roman"/>
                <a:ea typeface="+mn-lt"/>
                <a:cs typeface="+mn-lt"/>
              </a:rPr>
              <a:t>Mechatronic systems and materials III</a:t>
            </a:r>
            <a:r>
              <a:rPr lang="en-US" sz="1600">
                <a:solidFill>
                  <a:srgbClr val="3A3A3A"/>
                </a:solidFill>
                <a:latin typeface="Times New Roman"/>
                <a:ea typeface="+mn-lt"/>
                <a:cs typeface="+mn-lt"/>
              </a:rPr>
              <a:t>. Stafa-Zurich, Switzerland: Trans Tech Publications.</a:t>
            </a:r>
          </a:p>
          <a:p>
            <a:r>
              <a:rPr lang="en-US" sz="1600">
                <a:solidFill>
                  <a:srgbClr val="000000"/>
                </a:solidFill>
                <a:latin typeface="Times New Roman"/>
                <a:cs typeface="Times New Roman"/>
              </a:rPr>
              <a:t>[5]</a:t>
            </a:r>
            <a:r>
              <a:rPr lang="en-US" sz="1600">
                <a:solidFill>
                  <a:srgbClr val="3A3A3A"/>
                </a:solidFill>
                <a:latin typeface="Times New Roman"/>
                <a:ea typeface="+mn-lt"/>
                <a:cs typeface="+mn-lt"/>
              </a:rPr>
              <a:t>J. Hoffman, </a:t>
            </a:r>
            <a:r>
              <a:rPr lang="en-US" sz="1600" i="1">
                <a:solidFill>
                  <a:srgbClr val="3A3A3A"/>
                </a:solidFill>
                <a:latin typeface="Times New Roman"/>
                <a:ea typeface="+mn-lt"/>
                <a:cs typeface="+mn-lt"/>
              </a:rPr>
              <a:t>Mastering Arduino : a project-based approach to electronics, circuits, and programming</a:t>
            </a:r>
            <a:r>
              <a:rPr lang="en-US" sz="1600">
                <a:solidFill>
                  <a:srgbClr val="3A3A3A"/>
                </a:solidFill>
                <a:latin typeface="Times New Roman"/>
                <a:ea typeface="+mn-lt"/>
                <a:cs typeface="+mn-lt"/>
              </a:rPr>
              <a:t>, 1st edition. Birmingham, UK: </a:t>
            </a:r>
            <a:r>
              <a:rPr lang="en-US" sz="1600" err="1">
                <a:solidFill>
                  <a:srgbClr val="3A3A3A"/>
                </a:solidFill>
                <a:latin typeface="Times New Roman"/>
                <a:ea typeface="+mn-lt"/>
                <a:cs typeface="+mn-lt"/>
              </a:rPr>
              <a:t>Packt</a:t>
            </a:r>
            <a:r>
              <a:rPr lang="en-US" sz="1600">
                <a:solidFill>
                  <a:srgbClr val="3A3A3A"/>
                </a:solidFill>
                <a:latin typeface="Times New Roman"/>
                <a:ea typeface="+mn-lt"/>
                <a:cs typeface="+mn-lt"/>
              </a:rPr>
              <a:t> Publishing Ltd, 2018.</a:t>
            </a:r>
          </a:p>
          <a:p>
            <a:r>
              <a:rPr lang="en-US" sz="1600">
                <a:solidFill>
                  <a:srgbClr val="000000"/>
                </a:solidFill>
                <a:latin typeface="Times New Roman"/>
                <a:cs typeface="Calibri"/>
              </a:rPr>
              <a:t>[6</a:t>
            </a:r>
            <a:r>
              <a:rPr lang="en-US" sz="1600">
                <a:solidFill>
                  <a:srgbClr val="000000"/>
                </a:solidFill>
                <a:latin typeface="Times New Roman"/>
                <a:ea typeface="+mn-lt"/>
                <a:cs typeface="+mn-lt"/>
              </a:rPr>
              <a:t>]M. K. Parai, B. Das, and G. Das, “An Overview of Microcontroller Unit: from Proper Selection to Specific Application,” vol. 2, no. 6, 2013.</a:t>
            </a:r>
            <a:endParaRPr lang="en-US" sz="1600">
              <a:latin typeface="Times New Roman"/>
              <a:cs typeface="Calibri"/>
            </a:endParaRPr>
          </a:p>
          <a:p>
            <a:r>
              <a:rPr lang="en-US" sz="1600">
                <a:solidFill>
                  <a:srgbClr val="000000"/>
                </a:solidFill>
                <a:latin typeface="Times New Roman"/>
                <a:cs typeface="Calibri"/>
              </a:rPr>
              <a:t>[7]</a:t>
            </a:r>
            <a:r>
              <a:rPr lang="en-US" sz="1600">
                <a:ea typeface="+mn-lt"/>
                <a:cs typeface="+mn-lt"/>
              </a:rPr>
              <a:t> </a:t>
            </a:r>
            <a:r>
              <a:rPr lang="en-US" sz="1600">
                <a:latin typeface="Times New Roman"/>
                <a:ea typeface="+mn-lt"/>
                <a:cs typeface="+mn-lt"/>
              </a:rPr>
              <a:t>J.-D. Warren, J. Adams, and H. Molle, </a:t>
            </a:r>
            <a:r>
              <a:rPr lang="en-US" sz="1600" i="1">
                <a:latin typeface="Times New Roman"/>
                <a:ea typeface="+mn-lt"/>
                <a:cs typeface="+mn-lt"/>
              </a:rPr>
              <a:t>Arduino Robotics</a:t>
            </a:r>
            <a:r>
              <a:rPr lang="en-US" sz="1600">
                <a:latin typeface="Times New Roman"/>
                <a:ea typeface="+mn-lt"/>
                <a:cs typeface="+mn-lt"/>
              </a:rPr>
              <a:t>. New York: Springer, 2011. </a:t>
            </a:r>
          </a:p>
          <a:p>
            <a:r>
              <a:rPr lang="en-US" sz="1600">
                <a:latin typeface="Times New Roman"/>
                <a:cs typeface="Calibri" panose="020F0502020204030204"/>
              </a:rPr>
              <a:t>[8]J. </a:t>
            </a:r>
            <a:r>
              <a:rPr lang="en-US" sz="1600" err="1">
                <a:latin typeface="Times New Roman"/>
                <a:cs typeface="Calibri" panose="020F0502020204030204"/>
              </a:rPr>
              <a:t>Inthiam</a:t>
            </a:r>
            <a:r>
              <a:rPr lang="en-US" sz="1600">
                <a:latin typeface="Times New Roman"/>
                <a:cs typeface="Calibri" panose="020F0502020204030204"/>
              </a:rPr>
              <a:t> and C. </a:t>
            </a:r>
            <a:r>
              <a:rPr lang="en-US" sz="1600" err="1">
                <a:latin typeface="Times New Roman"/>
                <a:cs typeface="Calibri" panose="020F0502020204030204"/>
              </a:rPr>
              <a:t>Deelertpaiboon</a:t>
            </a:r>
            <a:r>
              <a:rPr lang="en-US" sz="1600">
                <a:latin typeface="Times New Roman"/>
                <a:cs typeface="Calibri" panose="020F0502020204030204"/>
              </a:rPr>
              <a:t>, "Self-localization and navigation of holonomic mobile robot using omni-directional wheel odometry," 2014</a:t>
            </a:r>
            <a:endParaRPr lang="en-US" sz="1600">
              <a:latin typeface="Times New Roman"/>
              <a:ea typeface="+mn-lt"/>
              <a:cs typeface="Calibri"/>
            </a:endParaRPr>
          </a:p>
          <a:p>
            <a:r>
              <a:rPr lang="en-US" sz="1600">
                <a:latin typeface="Times New Roman"/>
                <a:ea typeface="+mn-lt"/>
                <a:cs typeface="Calibri"/>
              </a:rPr>
              <a:t>[9] S. J. Matthews, T. Newhall, and K. C. Webb, </a:t>
            </a:r>
            <a:r>
              <a:rPr lang="en-US" sz="1600" i="1">
                <a:latin typeface="Times New Roman"/>
                <a:ea typeface="+mn-lt"/>
                <a:cs typeface="Calibri"/>
              </a:rPr>
              <a:t>Dive into Systems: A Gentle Introduction to Computer Systems</a:t>
            </a:r>
            <a:r>
              <a:rPr lang="en-US" sz="1600">
                <a:latin typeface="Times New Roman"/>
                <a:ea typeface="+mn-lt"/>
                <a:cs typeface="Calibri"/>
              </a:rPr>
              <a:t>. San Francisco: No Starch Press, 2022. </a:t>
            </a:r>
          </a:p>
          <a:p>
            <a:r>
              <a:rPr lang="en-US" sz="1600">
                <a:latin typeface="Times New Roman"/>
                <a:ea typeface="+mn-lt"/>
                <a:cs typeface="Calibri"/>
              </a:rPr>
              <a:t>[10</a:t>
            </a:r>
            <a:r>
              <a:rPr lang="en-US" sz="1600">
                <a:latin typeface="Times New Roman"/>
                <a:ea typeface="+mn-lt"/>
                <a:cs typeface="+mn-lt"/>
              </a:rPr>
              <a:t>]O. Hiari, “How to estimate your embedded IOT device power consumption,” DEV Community, </a:t>
            </a:r>
            <a:r>
              <a:rPr lang="en-US" sz="1600">
                <a:latin typeface="Times New Roman"/>
                <a:ea typeface="+mn-lt"/>
                <a:cs typeface="+mn-lt"/>
                <a:hlinkClick r:id="rId7"/>
              </a:rPr>
              <a:t>https://dev.to/apollolabsbin/3-simple-steps-to-estimate-your-embedded-iot-device-power-consumption-1hnl</a:t>
            </a:r>
            <a:r>
              <a:rPr lang="en-US" sz="1600">
                <a:latin typeface="Times New Roman"/>
                <a:ea typeface="+mn-lt"/>
                <a:cs typeface="+mn-lt"/>
              </a:rPr>
              <a:t> (accessed Feb. 4, 2024).</a:t>
            </a:r>
            <a:r>
              <a:rPr lang="en-US" sz="1600">
                <a:ea typeface="+mn-lt"/>
                <a:cs typeface="+mn-lt"/>
              </a:rPr>
              <a:t> </a:t>
            </a:r>
            <a:endParaRPr lang="en-US" sz="1600">
              <a:latin typeface="Times New Roman"/>
              <a:ea typeface="+mn-lt"/>
              <a:cs typeface="Calibri"/>
            </a:endParaRPr>
          </a:p>
          <a:p>
            <a:r>
              <a:rPr lang="en-US" sz="1600">
                <a:latin typeface="Times New Roman"/>
                <a:ea typeface="+mn-lt"/>
                <a:cs typeface="Calibri"/>
              </a:rPr>
              <a:t>[11]</a:t>
            </a:r>
            <a:r>
              <a:rPr lang="en-US" sz="1600">
                <a:latin typeface="Times New Roman"/>
                <a:ea typeface="+mn-lt"/>
                <a:cs typeface="Times New Roman"/>
              </a:rPr>
              <a:t>K. </a:t>
            </a:r>
            <a:r>
              <a:rPr lang="en-US" sz="1600" err="1">
                <a:latin typeface="Times New Roman"/>
                <a:ea typeface="+mn-lt"/>
                <a:cs typeface="Times New Roman"/>
              </a:rPr>
              <a:t>Shabalina</a:t>
            </a:r>
            <a:r>
              <a:rPr lang="en-US" sz="1600">
                <a:latin typeface="Times New Roman"/>
                <a:ea typeface="+mn-lt"/>
                <a:cs typeface="Times New Roman"/>
              </a:rPr>
              <a:t>, A. </a:t>
            </a:r>
            <a:r>
              <a:rPr lang="en-US" sz="1600" err="1">
                <a:latin typeface="Times New Roman"/>
                <a:ea typeface="+mn-lt"/>
                <a:cs typeface="Times New Roman"/>
              </a:rPr>
              <a:t>Sagitov</a:t>
            </a:r>
            <a:r>
              <a:rPr lang="en-US" sz="1600">
                <a:latin typeface="Times New Roman"/>
                <a:ea typeface="+mn-lt"/>
                <a:cs typeface="Times New Roman"/>
              </a:rPr>
              <a:t> and E. Magid, "Comparative Analysis of Mobile Robot Wheels Design," 2018 11th International Conference on Developments in </a:t>
            </a:r>
            <a:r>
              <a:rPr lang="en-US" sz="1600" err="1">
                <a:latin typeface="Times New Roman"/>
                <a:ea typeface="+mn-lt"/>
                <a:cs typeface="Times New Roman"/>
              </a:rPr>
              <a:t>eSystems</a:t>
            </a:r>
            <a:r>
              <a:rPr lang="en-US" sz="1600">
                <a:latin typeface="Times New Roman"/>
                <a:ea typeface="+mn-lt"/>
                <a:cs typeface="Times New Roman"/>
              </a:rPr>
              <a:t> Engineering (</a:t>
            </a:r>
            <a:r>
              <a:rPr lang="en-US" sz="1600" err="1">
                <a:latin typeface="Times New Roman"/>
                <a:ea typeface="+mn-lt"/>
                <a:cs typeface="Times New Roman"/>
              </a:rPr>
              <a:t>DeSE</a:t>
            </a:r>
            <a:r>
              <a:rPr lang="en-US" sz="1600">
                <a:latin typeface="Times New Roman"/>
                <a:ea typeface="+mn-lt"/>
                <a:cs typeface="Times New Roman"/>
              </a:rPr>
              <a:t>), Cambridge, UK, 2018</a:t>
            </a:r>
            <a:endParaRPr lang="en-US" sz="1600">
              <a:latin typeface="Times New Roman"/>
              <a:cs typeface="Times New Roman"/>
            </a:endParaRPr>
          </a:p>
        </p:txBody>
      </p:sp>
    </p:spTree>
    <p:extLst>
      <p:ext uri="{BB962C8B-B14F-4D97-AF65-F5344CB8AC3E}">
        <p14:creationId xmlns:p14="http://schemas.microsoft.com/office/powerpoint/2010/main" val="160391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rtifact">
            <a:extLst>
              <a:ext uri="{FF2B5EF4-FFF2-40B4-BE49-F238E27FC236}">
                <a16:creationId xmlns:a16="http://schemas.microsoft.com/office/drawing/2014/main" id="{8C0F300E-E363-1FD6-03FC-26F019A9FB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4" name="H1">
            <a:extLst>
              <a:ext uri="{FF2B5EF4-FFF2-40B4-BE49-F238E27FC236}">
                <a16:creationId xmlns:a16="http://schemas.microsoft.com/office/drawing/2014/main" id="{74EF9B66-2D34-35F1-B1BD-A0AB53E9E190}"/>
              </a:ext>
            </a:extLst>
          </p:cNvPr>
          <p:cNvSpPr>
            <a:spLocks noGrp="1"/>
          </p:cNvSpPr>
          <p:nvPr>
            <p:ph type="ctrTitle"/>
          </p:nvPr>
        </p:nvSpPr>
        <p:spPr>
          <a:xfrm>
            <a:off x="1541824" y="2600960"/>
            <a:ext cx="9144000" cy="1133628"/>
          </a:xfrm>
        </p:spPr>
        <p:txBody>
          <a:bodyPr>
            <a:normAutofit/>
          </a:bodyPr>
          <a:lstStyle/>
          <a:p>
            <a:r>
              <a:rPr lang="en-US" sz="7500" b="1">
                <a:solidFill>
                  <a:srgbClr val="002455"/>
                </a:solidFill>
                <a:latin typeface="Arial" panose="020B0604020202020204" pitchFamily="34" charset="0"/>
                <a:cs typeface="Arial" panose="020B0604020202020204" pitchFamily="34" charset="0"/>
              </a:rPr>
              <a:t>Thank You!</a:t>
            </a:r>
            <a:endParaRPr lang="en-US" sz="7500"/>
          </a:p>
        </p:txBody>
      </p:sp>
      <p:pic>
        <p:nvPicPr>
          <p:cNvPr id="12" name="Figure">
            <a:extLst>
              <a:ext uri="{FF2B5EF4-FFF2-40B4-BE49-F238E27FC236}">
                <a16:creationId xmlns:a16="http://schemas.microsoft.com/office/drawing/2014/main" id="{A8B0D61F-16B3-774E-AA6C-80DC2AF131F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888424" y="6276106"/>
            <a:ext cx="4415152" cy="218898"/>
          </a:xfrm>
          <a:prstGeom prst="rect">
            <a:avLst/>
          </a:prstGeom>
        </p:spPr>
      </p:pic>
    </p:spTree>
    <p:extLst>
      <p:ext uri="{BB962C8B-B14F-4D97-AF65-F5344CB8AC3E}">
        <p14:creationId xmlns:p14="http://schemas.microsoft.com/office/powerpoint/2010/main" val="48647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rtifact">
            <a:extLst>
              <a:ext uri="{FF2B5EF4-FFF2-40B4-BE49-F238E27FC236}">
                <a16:creationId xmlns:a16="http://schemas.microsoft.com/office/drawing/2014/main" id="{85372C96-8C85-3B70-CAFF-7F30C8E6CC4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7" name="H1">
            <a:extLst>
              <a:ext uri="{FF2B5EF4-FFF2-40B4-BE49-F238E27FC236}">
                <a16:creationId xmlns:a16="http://schemas.microsoft.com/office/drawing/2014/main" id="{B6D78FC5-9D7D-ADAA-5A33-F078AC7EC80A}"/>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Introduction</a:t>
            </a:r>
          </a:p>
        </p:txBody>
      </p:sp>
      <p:sp>
        <p:nvSpPr>
          <p:cNvPr id="6" name="Photo (delete after photo placed)">
            <a:extLst>
              <a:ext uri="{FF2B5EF4-FFF2-40B4-BE49-F238E27FC236}">
                <a16:creationId xmlns:a16="http://schemas.microsoft.com/office/drawing/2014/main" id="{250BBC53-DC9B-1D14-5C2E-3412439457D3}"/>
              </a:ext>
            </a:extLst>
          </p:cNvPr>
          <p:cNvSpPr txBox="1"/>
          <p:nvPr/>
        </p:nvSpPr>
        <p:spPr>
          <a:xfrm>
            <a:off x="5555531" y="3890126"/>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2" name="TextBox 1">
            <a:extLst>
              <a:ext uri="{FF2B5EF4-FFF2-40B4-BE49-F238E27FC236}">
                <a16:creationId xmlns:a16="http://schemas.microsoft.com/office/drawing/2014/main" id="{18F517FB-B4E8-3047-1EB7-494C78B327F7}"/>
              </a:ext>
            </a:extLst>
          </p:cNvPr>
          <p:cNvSpPr txBox="1"/>
          <p:nvPr/>
        </p:nvSpPr>
        <p:spPr>
          <a:xfrm>
            <a:off x="831175" y="1881830"/>
            <a:ext cx="672800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455"/>
                </a:solidFill>
                <a:latin typeface="Arial"/>
                <a:cs typeface="Calibri" panose="020F0502020204030204"/>
              </a:rPr>
              <a:t>Create a product that will aid with the mobility of stroke patients in their arms</a:t>
            </a:r>
          </a:p>
          <a:p>
            <a:endParaRPr lang="en-US">
              <a:solidFill>
                <a:srgbClr val="002455"/>
              </a:solidFill>
              <a:latin typeface="Arial"/>
              <a:cs typeface="Calibri" panose="020F0502020204030204"/>
            </a:endParaRPr>
          </a:p>
          <a:p>
            <a:pPr marL="285750" indent="-285750">
              <a:buFont typeface="Arial"/>
              <a:buChar char="•"/>
            </a:pPr>
            <a:r>
              <a:rPr lang="en-US">
                <a:solidFill>
                  <a:srgbClr val="002455"/>
                </a:solidFill>
                <a:latin typeface="Arial"/>
                <a:cs typeface="Calibri" panose="020F0502020204030204"/>
              </a:rPr>
              <a:t>The "robot" will be small enough to be transported easily and move across a table the size of a small desk</a:t>
            </a:r>
          </a:p>
          <a:p>
            <a:endParaRPr lang="en-US">
              <a:solidFill>
                <a:srgbClr val="002455"/>
              </a:solidFill>
              <a:latin typeface="Arial"/>
              <a:cs typeface="Calibri" panose="020F0502020204030204"/>
            </a:endParaRPr>
          </a:p>
          <a:p>
            <a:pPr marL="285750" indent="-285750">
              <a:buFont typeface="Arial"/>
              <a:buChar char="•"/>
            </a:pPr>
            <a:r>
              <a:rPr lang="en-US">
                <a:solidFill>
                  <a:srgbClr val="002455"/>
                </a:solidFill>
                <a:latin typeface="Arial"/>
                <a:cs typeface="Calibri" panose="020F0502020204030204"/>
              </a:rPr>
              <a:t>Final prototype will provide feedback of position and receive inputs to move in any direction that is desired</a:t>
            </a:r>
          </a:p>
          <a:p>
            <a:endParaRPr lang="en-US" b="1">
              <a:solidFill>
                <a:srgbClr val="002455"/>
              </a:solidFill>
              <a:latin typeface="Arial"/>
              <a:cs typeface="Calibri" panose="020F0502020204030204"/>
            </a:endParaRPr>
          </a:p>
          <a:p>
            <a:r>
              <a:rPr lang="en-US" u="sng">
                <a:solidFill>
                  <a:srgbClr val="002455"/>
                </a:solidFill>
                <a:latin typeface="Arial"/>
                <a:cs typeface="Calibri" panose="020F0502020204030204"/>
              </a:rPr>
              <a:t>Our Sponsor:</a:t>
            </a:r>
            <a:r>
              <a:rPr lang="en-US" b="1">
                <a:solidFill>
                  <a:srgbClr val="002455"/>
                </a:solidFill>
                <a:latin typeface="Arial"/>
                <a:cs typeface="Calibri" panose="020F0502020204030204"/>
              </a:rPr>
              <a:t> </a:t>
            </a:r>
            <a:r>
              <a:rPr lang="en-US">
                <a:solidFill>
                  <a:srgbClr val="002455"/>
                </a:solidFill>
                <a:latin typeface="Arial"/>
                <a:cs typeface="Calibri" panose="020F0502020204030204"/>
              </a:rPr>
              <a:t>Reza Sharif </a:t>
            </a:r>
            <a:r>
              <a:rPr lang="en-US" err="1">
                <a:solidFill>
                  <a:srgbClr val="002455"/>
                </a:solidFill>
                <a:latin typeface="Arial"/>
                <a:cs typeface="Calibri" panose="020F0502020204030204"/>
              </a:rPr>
              <a:t>Razavian</a:t>
            </a:r>
            <a:endParaRPr lang="en-US">
              <a:solidFill>
                <a:srgbClr val="002455"/>
              </a:solidFill>
              <a:latin typeface="Arial"/>
              <a:cs typeface="Calibri" panose="020F0502020204030204"/>
            </a:endParaRPr>
          </a:p>
          <a:p>
            <a:r>
              <a:rPr lang="en-US" u="sng">
                <a:solidFill>
                  <a:srgbClr val="002455"/>
                </a:solidFill>
                <a:latin typeface="Arial"/>
                <a:cs typeface="Calibri" panose="020F0502020204030204"/>
              </a:rPr>
              <a:t>Importance of project: </a:t>
            </a:r>
          </a:p>
          <a:p>
            <a:pPr marL="285750" indent="-285750">
              <a:buFont typeface="Arial"/>
              <a:buChar char="•"/>
            </a:pPr>
            <a:r>
              <a:rPr lang="en-US">
                <a:solidFill>
                  <a:srgbClr val="002455"/>
                </a:solidFill>
                <a:latin typeface="Arial"/>
                <a:cs typeface="Calibri" panose="020F0502020204030204"/>
              </a:rPr>
              <a:t>To help stroke patients gain mobility in their arms in a more efficient and consistent manner</a:t>
            </a:r>
            <a:endParaRPr lang="en-US"/>
          </a:p>
          <a:p>
            <a:pPr marL="285750" indent="-285750">
              <a:buFont typeface="Arial"/>
              <a:buChar char="•"/>
            </a:pPr>
            <a:endParaRPr lang="en-US">
              <a:solidFill>
                <a:srgbClr val="002455"/>
              </a:solidFill>
              <a:latin typeface="Arial"/>
              <a:cs typeface="Calibri" panose="020F0502020204030204"/>
            </a:endParaRPr>
          </a:p>
          <a:p>
            <a:pPr marL="285750" indent="-285750">
              <a:buFont typeface="Arial"/>
              <a:buChar char="•"/>
            </a:pPr>
            <a:r>
              <a:rPr lang="en-US">
                <a:solidFill>
                  <a:srgbClr val="002455"/>
                </a:solidFill>
                <a:latin typeface="Arial"/>
                <a:cs typeface="Calibri" panose="020F0502020204030204"/>
              </a:rPr>
              <a:t>Reduce the amount of  "in house" patient care for physical therapists</a:t>
            </a:r>
          </a:p>
        </p:txBody>
      </p:sp>
      <p:pic>
        <p:nvPicPr>
          <p:cNvPr id="3" name="Picture 2" descr="A person wearing a mask and sitting on a chair&#10;&#10;Description automatically generated">
            <a:extLst>
              <a:ext uri="{FF2B5EF4-FFF2-40B4-BE49-F238E27FC236}">
                <a16:creationId xmlns:a16="http://schemas.microsoft.com/office/drawing/2014/main" id="{F5147251-3356-6A7D-D05F-95B1AD7237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82296" y="2566554"/>
            <a:ext cx="3901440" cy="2575955"/>
          </a:xfrm>
          <a:prstGeom prst="rect">
            <a:avLst/>
          </a:prstGeom>
        </p:spPr>
      </p:pic>
    </p:spTree>
    <p:extLst>
      <p:ext uri="{BB962C8B-B14F-4D97-AF65-F5344CB8AC3E}">
        <p14:creationId xmlns:p14="http://schemas.microsoft.com/office/powerpoint/2010/main" val="16591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E2EB509F-6094-17ED-E161-27FEB4EB353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6" name="H1">
            <a:extLst>
              <a:ext uri="{FF2B5EF4-FFF2-40B4-BE49-F238E27FC236}">
                <a16:creationId xmlns:a16="http://schemas.microsoft.com/office/drawing/2014/main" id="{6F640BF6-D186-94B0-4EE7-CC3027FC5BF5}"/>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Other Designs</a:t>
            </a:r>
            <a:endParaRPr lang="en-US" sz="5400">
              <a:solidFill>
                <a:schemeClr val="bg1"/>
              </a:solidFill>
            </a:endParaRPr>
          </a:p>
        </p:txBody>
      </p:sp>
      <p:pic>
        <p:nvPicPr>
          <p:cNvPr id="3" name="Figure">
            <a:extLst>
              <a:ext uri="{FF2B5EF4-FFF2-40B4-BE49-F238E27FC236}">
                <a16:creationId xmlns:a16="http://schemas.microsoft.com/office/drawing/2014/main" id="{947A44F4-E09E-5042-A6BE-8DB140524B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504529"/>
            <a:ext cx="4473115" cy="160178"/>
          </a:xfrm>
          <a:prstGeom prst="rect">
            <a:avLst/>
          </a:prstGeom>
        </p:spPr>
      </p:pic>
      <p:pic>
        <p:nvPicPr>
          <p:cNvPr id="2" name="Picture 1">
            <a:extLst>
              <a:ext uri="{FF2B5EF4-FFF2-40B4-BE49-F238E27FC236}">
                <a16:creationId xmlns:a16="http://schemas.microsoft.com/office/drawing/2014/main" id="{CEAF0970-35C9-1429-1B79-92E150C18464}"/>
              </a:ext>
            </a:extLst>
          </p:cNvPr>
          <p:cNvPicPr>
            <a:picLocks noChangeAspect="1"/>
          </p:cNvPicPr>
          <p:nvPr/>
        </p:nvPicPr>
        <p:blipFill>
          <a:blip r:embed="rId5"/>
          <a:stretch>
            <a:fillRect/>
          </a:stretch>
        </p:blipFill>
        <p:spPr>
          <a:xfrm>
            <a:off x="298125" y="1679713"/>
            <a:ext cx="3379140" cy="2253464"/>
          </a:xfrm>
          <a:prstGeom prst="rect">
            <a:avLst/>
          </a:prstGeom>
        </p:spPr>
      </p:pic>
      <p:sp>
        <p:nvSpPr>
          <p:cNvPr id="7" name="TextBox 6">
            <a:extLst>
              <a:ext uri="{FF2B5EF4-FFF2-40B4-BE49-F238E27FC236}">
                <a16:creationId xmlns:a16="http://schemas.microsoft.com/office/drawing/2014/main" id="{4075EA2A-04EC-35B6-97E6-3BFDD8610FB9}"/>
              </a:ext>
            </a:extLst>
          </p:cNvPr>
          <p:cNvSpPr txBox="1"/>
          <p:nvPr/>
        </p:nvSpPr>
        <p:spPr>
          <a:xfrm>
            <a:off x="833405" y="3933177"/>
            <a:ext cx="2218933" cy="369332"/>
          </a:xfrm>
          <a:prstGeom prst="rect">
            <a:avLst/>
          </a:prstGeom>
          <a:noFill/>
        </p:spPr>
        <p:txBody>
          <a:bodyPr wrap="square" rtlCol="0">
            <a:spAutoFit/>
          </a:bodyPr>
          <a:lstStyle/>
          <a:p>
            <a:pPr algn="ctr"/>
            <a:r>
              <a:rPr lang="en-US"/>
              <a:t>(Figure 1: </a:t>
            </a:r>
            <a:r>
              <a:rPr lang="en-US" err="1"/>
              <a:t>SaeboFlex</a:t>
            </a:r>
            <a:r>
              <a:rPr lang="en-US"/>
              <a:t>)</a:t>
            </a:r>
          </a:p>
        </p:txBody>
      </p:sp>
      <p:pic>
        <p:nvPicPr>
          <p:cNvPr id="8" name="Picture 7">
            <a:extLst>
              <a:ext uri="{FF2B5EF4-FFF2-40B4-BE49-F238E27FC236}">
                <a16:creationId xmlns:a16="http://schemas.microsoft.com/office/drawing/2014/main" id="{B24016DC-9089-31A6-82F7-4C57116C1FBC}"/>
              </a:ext>
            </a:extLst>
          </p:cNvPr>
          <p:cNvPicPr>
            <a:picLocks noChangeAspect="1"/>
          </p:cNvPicPr>
          <p:nvPr/>
        </p:nvPicPr>
        <p:blipFill>
          <a:blip r:embed="rId6"/>
          <a:stretch>
            <a:fillRect/>
          </a:stretch>
        </p:blipFill>
        <p:spPr>
          <a:xfrm>
            <a:off x="4415881" y="1677840"/>
            <a:ext cx="3381042" cy="2253464"/>
          </a:xfrm>
          <a:prstGeom prst="rect">
            <a:avLst/>
          </a:prstGeom>
        </p:spPr>
      </p:pic>
      <p:sp>
        <p:nvSpPr>
          <p:cNvPr id="9" name="TextBox 8">
            <a:extLst>
              <a:ext uri="{FF2B5EF4-FFF2-40B4-BE49-F238E27FC236}">
                <a16:creationId xmlns:a16="http://schemas.microsoft.com/office/drawing/2014/main" id="{747EBEDD-CE06-67AA-031B-2F9263167C24}"/>
              </a:ext>
            </a:extLst>
          </p:cNvPr>
          <p:cNvSpPr txBox="1"/>
          <p:nvPr/>
        </p:nvSpPr>
        <p:spPr>
          <a:xfrm>
            <a:off x="4179030" y="3931304"/>
            <a:ext cx="3824347" cy="369332"/>
          </a:xfrm>
          <a:prstGeom prst="rect">
            <a:avLst/>
          </a:prstGeom>
          <a:noFill/>
        </p:spPr>
        <p:txBody>
          <a:bodyPr wrap="square" rtlCol="0">
            <a:spAutoFit/>
          </a:bodyPr>
          <a:lstStyle/>
          <a:p>
            <a:pPr algn="ctr"/>
            <a:r>
              <a:rPr lang="en-US"/>
              <a:t>(Figure 2: </a:t>
            </a:r>
            <a:r>
              <a:rPr lang="en-US" err="1"/>
              <a:t>Neofect</a:t>
            </a:r>
            <a:r>
              <a:rPr lang="en-US"/>
              <a:t> Smart Pegboard)</a:t>
            </a:r>
          </a:p>
        </p:txBody>
      </p:sp>
      <p:pic>
        <p:nvPicPr>
          <p:cNvPr id="10" name="Picture 9">
            <a:extLst>
              <a:ext uri="{FF2B5EF4-FFF2-40B4-BE49-F238E27FC236}">
                <a16:creationId xmlns:a16="http://schemas.microsoft.com/office/drawing/2014/main" id="{370F95DA-3AB1-266C-1EDB-6E599F43F874}"/>
              </a:ext>
            </a:extLst>
          </p:cNvPr>
          <p:cNvPicPr>
            <a:picLocks noChangeAspect="1"/>
          </p:cNvPicPr>
          <p:nvPr/>
        </p:nvPicPr>
        <p:blipFill>
          <a:blip r:embed="rId7"/>
          <a:stretch>
            <a:fillRect/>
          </a:stretch>
        </p:blipFill>
        <p:spPr>
          <a:xfrm>
            <a:off x="8717161" y="1679713"/>
            <a:ext cx="3004619" cy="2253464"/>
          </a:xfrm>
          <a:prstGeom prst="rect">
            <a:avLst/>
          </a:prstGeom>
        </p:spPr>
      </p:pic>
      <p:sp>
        <p:nvSpPr>
          <p:cNvPr id="11" name="TextBox 10">
            <a:extLst>
              <a:ext uri="{FF2B5EF4-FFF2-40B4-BE49-F238E27FC236}">
                <a16:creationId xmlns:a16="http://schemas.microsoft.com/office/drawing/2014/main" id="{80867500-CD35-30F1-8462-CEEF73123F12}"/>
              </a:ext>
            </a:extLst>
          </p:cNvPr>
          <p:cNvSpPr txBox="1"/>
          <p:nvPr/>
        </p:nvSpPr>
        <p:spPr>
          <a:xfrm>
            <a:off x="9110002" y="3931304"/>
            <a:ext cx="2218936" cy="367459"/>
          </a:xfrm>
          <a:prstGeom prst="rect">
            <a:avLst/>
          </a:prstGeom>
          <a:noFill/>
        </p:spPr>
        <p:txBody>
          <a:bodyPr wrap="square" rtlCol="0">
            <a:spAutoFit/>
          </a:bodyPr>
          <a:lstStyle/>
          <a:p>
            <a:pPr algn="ctr"/>
            <a:r>
              <a:rPr lang="en-US"/>
              <a:t>(Figure 3: MIT Robot)</a:t>
            </a:r>
          </a:p>
        </p:txBody>
      </p:sp>
    </p:spTree>
    <p:extLst>
      <p:ext uri="{BB962C8B-B14F-4D97-AF65-F5344CB8AC3E}">
        <p14:creationId xmlns:p14="http://schemas.microsoft.com/office/powerpoint/2010/main" val="38034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EEE3717F-BEE0-58F6-BC45-ACADD5DCD9B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6" name="H1">
            <a:extLst>
              <a:ext uri="{FF2B5EF4-FFF2-40B4-BE49-F238E27FC236}">
                <a16:creationId xmlns:a16="http://schemas.microsoft.com/office/drawing/2014/main" id="{CC2367EF-5E84-C020-EE59-AA0F48393E59}"/>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Design Requirements &amp; QFD</a:t>
            </a:r>
            <a:endParaRPr lang="en-US" sz="5400">
              <a:solidFill>
                <a:schemeClr val="bg1"/>
              </a:solidFill>
            </a:endParaRPr>
          </a:p>
        </p:txBody>
      </p:sp>
      <p:sp>
        <p:nvSpPr>
          <p:cNvPr id="4" name="H2">
            <a:extLst>
              <a:ext uri="{FF2B5EF4-FFF2-40B4-BE49-F238E27FC236}">
                <a16:creationId xmlns:a16="http://schemas.microsoft.com/office/drawing/2014/main" id="{E9444A6E-7E89-61B4-8A16-680015B23D92}"/>
              </a:ext>
            </a:extLst>
          </p:cNvPr>
          <p:cNvSpPr txBox="1"/>
          <p:nvPr/>
        </p:nvSpPr>
        <p:spPr>
          <a:xfrm>
            <a:off x="7692" y="1991269"/>
            <a:ext cx="3776413" cy="461665"/>
          </a:xfrm>
          <a:prstGeom prst="rect">
            <a:avLst/>
          </a:prstGeom>
          <a:noFill/>
        </p:spPr>
        <p:txBody>
          <a:bodyPr wrap="square" lIns="91440" tIns="45720" rIns="91440" bIns="45720" anchor="t">
            <a:spAutoFit/>
          </a:bodyPr>
          <a:lstStyle/>
          <a:p>
            <a:pPr>
              <a:spcAft>
                <a:spcPts val="1200"/>
              </a:spcAft>
              <a:defRPr/>
            </a:pPr>
            <a:r>
              <a:rPr lang="en-US" sz="2400" b="1">
                <a:solidFill>
                  <a:srgbClr val="003466"/>
                </a:solidFill>
                <a:latin typeface="Arial"/>
                <a:cs typeface="Arial"/>
              </a:rPr>
              <a:t>Customer Requirements</a:t>
            </a:r>
            <a:endParaRPr kumimoji="0" lang="en-US" sz="2400" b="1" i="0" u="none" strike="noStrike" kern="1200" cap="none" spc="0" normalizeH="0" baseline="0" noProof="0">
              <a:ln>
                <a:noFill/>
              </a:ln>
              <a:solidFill>
                <a:srgbClr val="003466"/>
              </a:solidFill>
              <a:effectLst/>
              <a:uLnTx/>
              <a:uFillTx/>
              <a:latin typeface="Arial" panose="020B0604020202020204" pitchFamily="34" charset="0"/>
              <a:ea typeface="+mn-ea"/>
              <a:cs typeface="Arial" panose="020B0604020202020204" pitchFamily="34" charset="0"/>
            </a:endParaRPr>
          </a:p>
        </p:txBody>
      </p:sp>
      <p:sp>
        <p:nvSpPr>
          <p:cNvPr id="3" name="P">
            <a:extLst>
              <a:ext uri="{FF2B5EF4-FFF2-40B4-BE49-F238E27FC236}">
                <a16:creationId xmlns:a16="http://schemas.microsoft.com/office/drawing/2014/main" id="{B41DCC61-9424-F003-9FF4-9438D2124775}"/>
              </a:ext>
            </a:extLst>
          </p:cNvPr>
          <p:cNvSpPr txBox="1">
            <a:spLocks/>
          </p:cNvSpPr>
          <p:nvPr/>
        </p:nvSpPr>
        <p:spPr>
          <a:xfrm>
            <a:off x="3972" y="2521899"/>
            <a:ext cx="4139825" cy="363652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Arial"/>
              <a:buChar char="•"/>
              <a:defRPr/>
            </a:pPr>
            <a:r>
              <a:rPr lang="en-US" sz="1800">
                <a:solidFill>
                  <a:srgbClr val="002455"/>
                </a:solidFill>
                <a:latin typeface="Arial"/>
                <a:cs typeface="Arial"/>
              </a:rPr>
              <a:t>Must move 10N</a:t>
            </a:r>
            <a:endParaRPr lang="en-US" sz="1800">
              <a:solidFill>
                <a:srgbClr val="002455"/>
              </a:solidFill>
              <a:latin typeface="Arial" panose="020B0604020202020204" pitchFamily="34" charset="0"/>
              <a:cs typeface="Arial" panose="020B0604020202020204" pitchFamily="34" charset="0"/>
            </a:endParaRPr>
          </a:p>
          <a:p>
            <a:pPr>
              <a:lnSpc>
                <a:spcPct val="100000"/>
              </a:lnSpc>
              <a:spcBef>
                <a:spcPts val="0"/>
              </a:spcBef>
              <a:spcAft>
                <a:spcPts val="1200"/>
              </a:spcAft>
              <a:buFont typeface="Arial"/>
              <a:buChar char="•"/>
              <a:defRPr/>
            </a:pPr>
            <a:r>
              <a:rPr lang="en-US" sz="1800">
                <a:solidFill>
                  <a:srgbClr val="002455"/>
                </a:solidFill>
                <a:latin typeface="Arial"/>
                <a:cs typeface="Arial"/>
              </a:rPr>
              <a:t>Handheld</a:t>
            </a:r>
          </a:p>
          <a:p>
            <a:pPr>
              <a:lnSpc>
                <a:spcPct val="100000"/>
              </a:lnSpc>
              <a:spcBef>
                <a:spcPts val="0"/>
              </a:spcBef>
              <a:spcAft>
                <a:spcPts val="1200"/>
              </a:spcAft>
              <a:buFont typeface="Arial"/>
              <a:buChar char="•"/>
              <a:defRPr/>
            </a:pPr>
            <a:r>
              <a:rPr lang="en-US" sz="1800">
                <a:solidFill>
                  <a:srgbClr val="002455"/>
                </a:solidFill>
                <a:latin typeface="Arial"/>
                <a:cs typeface="Arial"/>
              </a:rPr>
              <a:t>Moves at 1m/s</a:t>
            </a:r>
          </a:p>
          <a:p>
            <a:pPr>
              <a:lnSpc>
                <a:spcPct val="100000"/>
              </a:lnSpc>
              <a:spcBef>
                <a:spcPts val="0"/>
              </a:spcBef>
              <a:spcAft>
                <a:spcPts val="1200"/>
              </a:spcAft>
              <a:buFont typeface="Arial"/>
              <a:buChar char="•"/>
              <a:defRPr/>
            </a:pPr>
            <a:r>
              <a:rPr lang="en-US" sz="1800">
                <a:solidFill>
                  <a:srgbClr val="002455"/>
                </a:solidFill>
                <a:latin typeface="Arial"/>
                <a:cs typeface="Arial"/>
              </a:rPr>
              <a:t>Have 5N*m of torque</a:t>
            </a:r>
          </a:p>
          <a:p>
            <a:pPr>
              <a:lnSpc>
                <a:spcPct val="100000"/>
              </a:lnSpc>
              <a:spcBef>
                <a:spcPts val="0"/>
              </a:spcBef>
              <a:spcAft>
                <a:spcPts val="1200"/>
              </a:spcAft>
              <a:buFont typeface="Arial"/>
              <a:buChar char="•"/>
              <a:defRPr/>
            </a:pPr>
            <a:r>
              <a:rPr lang="en-US" sz="1800">
                <a:solidFill>
                  <a:srgbClr val="002455"/>
                </a:solidFill>
                <a:latin typeface="Arial"/>
                <a:cs typeface="Arial"/>
              </a:rPr>
              <a:t>Bidirectional communication</a:t>
            </a:r>
          </a:p>
          <a:p>
            <a:pPr>
              <a:lnSpc>
                <a:spcPct val="100000"/>
              </a:lnSpc>
              <a:spcBef>
                <a:spcPts val="0"/>
              </a:spcBef>
              <a:spcAft>
                <a:spcPts val="1200"/>
              </a:spcAft>
              <a:buFont typeface="Arial"/>
              <a:buChar char="•"/>
              <a:defRPr/>
            </a:pPr>
            <a:r>
              <a:rPr lang="en-US" sz="1800">
                <a:solidFill>
                  <a:srgbClr val="002455"/>
                </a:solidFill>
                <a:latin typeface="Arial"/>
                <a:cs typeface="Arial"/>
              </a:rPr>
              <a:t>Cheap</a:t>
            </a:r>
          </a:p>
          <a:p>
            <a:pPr>
              <a:lnSpc>
                <a:spcPct val="100000"/>
              </a:lnSpc>
              <a:spcBef>
                <a:spcPts val="0"/>
              </a:spcBef>
              <a:spcAft>
                <a:spcPts val="1200"/>
              </a:spcAft>
              <a:buFont typeface="Arial"/>
              <a:buChar char="•"/>
              <a:defRPr/>
            </a:pPr>
            <a:r>
              <a:rPr lang="en-US" sz="1800">
                <a:solidFill>
                  <a:srgbClr val="002455"/>
                </a:solidFill>
                <a:latin typeface="Arial"/>
                <a:cs typeface="Arial"/>
              </a:rPr>
              <a:t>Comfortable</a:t>
            </a:r>
            <a:endParaRPr lang="en-US" sz="1800">
              <a:solidFill>
                <a:srgbClr val="002455"/>
              </a:solidFill>
              <a:latin typeface="Arial" panose="020B0604020202020204" pitchFamily="34" charset="0"/>
              <a:cs typeface="Arial" panose="020B0604020202020204" pitchFamily="34" charset="0"/>
            </a:endParaRPr>
          </a:p>
          <a:p>
            <a:pPr>
              <a:lnSpc>
                <a:spcPct val="100000"/>
              </a:lnSpc>
              <a:spcBef>
                <a:spcPts val="0"/>
              </a:spcBef>
              <a:spcAft>
                <a:spcPts val="1200"/>
              </a:spcAft>
              <a:buFont typeface="Arial"/>
              <a:buChar char="•"/>
              <a:defRPr/>
            </a:pPr>
            <a:r>
              <a:rPr lang="en-US" sz="1800">
                <a:solidFill>
                  <a:srgbClr val="002455"/>
                </a:solidFill>
                <a:latin typeface="Arial"/>
                <a:cs typeface="Arial"/>
              </a:rPr>
              <a:t>Ease of use</a:t>
            </a:r>
          </a:p>
          <a:p>
            <a:pPr>
              <a:lnSpc>
                <a:spcPct val="100000"/>
              </a:lnSpc>
              <a:spcBef>
                <a:spcPts val="0"/>
              </a:spcBef>
              <a:spcAft>
                <a:spcPts val="1200"/>
              </a:spcAft>
              <a:buFont typeface="Arial"/>
              <a:buChar char="•"/>
              <a:defRPr/>
            </a:pPr>
            <a:r>
              <a:rPr lang="en-US" sz="1800">
                <a:solidFill>
                  <a:srgbClr val="002455"/>
                </a:solidFill>
                <a:latin typeface="Arial"/>
                <a:cs typeface="Arial"/>
              </a:rPr>
              <a:t>Rechargeable w/ 30-minute battery life</a:t>
            </a:r>
            <a:endParaRPr lang="en-US" sz="1800">
              <a:solidFill>
                <a:srgbClr val="002455"/>
              </a:solidFill>
              <a:latin typeface="Arial" panose="020B0604020202020204" pitchFamily="34" charset="0"/>
              <a:cs typeface="Arial" panose="020B0604020202020204" pitchFamily="34" charset="0"/>
            </a:endParaRPr>
          </a:p>
        </p:txBody>
      </p:sp>
      <p:pic>
        <p:nvPicPr>
          <p:cNvPr id="8" name="Figure">
            <a:extLst>
              <a:ext uri="{FF2B5EF4-FFF2-40B4-BE49-F238E27FC236}">
                <a16:creationId xmlns:a16="http://schemas.microsoft.com/office/drawing/2014/main" id="{ADCCF042-BD08-0B36-C444-4A0D503F40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42470" y="6521774"/>
            <a:ext cx="3785292" cy="133205"/>
          </a:xfrm>
          <a:prstGeom prst="rect">
            <a:avLst/>
          </a:prstGeom>
        </p:spPr>
      </p:pic>
      <p:graphicFrame>
        <p:nvGraphicFramePr>
          <p:cNvPr id="7" name="Table 6">
            <a:extLst>
              <a:ext uri="{FF2B5EF4-FFF2-40B4-BE49-F238E27FC236}">
                <a16:creationId xmlns:a16="http://schemas.microsoft.com/office/drawing/2014/main" id="{D5F021D0-5BD0-FAD0-9AD2-F4D9429A5BE1}"/>
              </a:ext>
            </a:extLst>
          </p:cNvPr>
          <p:cNvGraphicFramePr>
            <a:graphicFrameLocks noGrp="1"/>
          </p:cNvGraphicFramePr>
          <p:nvPr>
            <p:extLst>
              <p:ext uri="{D42A27DB-BD31-4B8C-83A1-F6EECF244321}">
                <p14:modId xmlns:p14="http://schemas.microsoft.com/office/powerpoint/2010/main" val="2625722254"/>
              </p:ext>
            </p:extLst>
          </p:nvPr>
        </p:nvGraphicFramePr>
        <p:xfrm>
          <a:off x="4059504" y="1368902"/>
          <a:ext cx="8132625" cy="5487448"/>
        </p:xfrm>
        <a:graphic>
          <a:graphicData uri="http://schemas.openxmlformats.org/drawingml/2006/table">
            <a:tbl>
              <a:tblPr bandRow="1">
                <a:tableStyleId>{5C22544A-7EE6-4342-B048-85BDC9FD1C3A}</a:tableStyleId>
              </a:tblPr>
              <a:tblGrid>
                <a:gridCol w="803626">
                  <a:extLst>
                    <a:ext uri="{9D8B030D-6E8A-4147-A177-3AD203B41FA5}">
                      <a16:colId xmlns:a16="http://schemas.microsoft.com/office/drawing/2014/main" val="197848041"/>
                    </a:ext>
                  </a:extLst>
                </a:gridCol>
                <a:gridCol w="1774396">
                  <a:extLst>
                    <a:ext uri="{9D8B030D-6E8A-4147-A177-3AD203B41FA5}">
                      <a16:colId xmlns:a16="http://schemas.microsoft.com/office/drawing/2014/main" val="811983132"/>
                    </a:ext>
                  </a:extLst>
                </a:gridCol>
                <a:gridCol w="617178">
                  <a:extLst>
                    <a:ext uri="{9D8B030D-6E8A-4147-A177-3AD203B41FA5}">
                      <a16:colId xmlns:a16="http://schemas.microsoft.com/office/drawing/2014/main" val="2621315280"/>
                    </a:ext>
                  </a:extLst>
                </a:gridCol>
                <a:gridCol w="617178">
                  <a:extLst>
                    <a:ext uri="{9D8B030D-6E8A-4147-A177-3AD203B41FA5}">
                      <a16:colId xmlns:a16="http://schemas.microsoft.com/office/drawing/2014/main" val="3771026773"/>
                    </a:ext>
                  </a:extLst>
                </a:gridCol>
                <a:gridCol w="945077">
                  <a:extLst>
                    <a:ext uri="{9D8B030D-6E8A-4147-A177-3AD203B41FA5}">
                      <a16:colId xmlns:a16="http://schemas.microsoft.com/office/drawing/2014/main" val="3718624123"/>
                    </a:ext>
                  </a:extLst>
                </a:gridCol>
                <a:gridCol w="289280">
                  <a:extLst>
                    <a:ext uri="{9D8B030D-6E8A-4147-A177-3AD203B41FA5}">
                      <a16:colId xmlns:a16="http://schemas.microsoft.com/office/drawing/2014/main" val="3210521466"/>
                    </a:ext>
                  </a:extLst>
                </a:gridCol>
                <a:gridCol w="617178">
                  <a:extLst>
                    <a:ext uri="{9D8B030D-6E8A-4147-A177-3AD203B41FA5}">
                      <a16:colId xmlns:a16="http://schemas.microsoft.com/office/drawing/2014/main" val="370125207"/>
                    </a:ext>
                  </a:extLst>
                </a:gridCol>
                <a:gridCol w="617178">
                  <a:extLst>
                    <a:ext uri="{9D8B030D-6E8A-4147-A177-3AD203B41FA5}">
                      <a16:colId xmlns:a16="http://schemas.microsoft.com/office/drawing/2014/main" val="2184316950"/>
                    </a:ext>
                  </a:extLst>
                </a:gridCol>
                <a:gridCol w="617178">
                  <a:extLst>
                    <a:ext uri="{9D8B030D-6E8A-4147-A177-3AD203B41FA5}">
                      <a16:colId xmlns:a16="http://schemas.microsoft.com/office/drawing/2014/main" val="38209207"/>
                    </a:ext>
                  </a:extLst>
                </a:gridCol>
                <a:gridCol w="617178">
                  <a:extLst>
                    <a:ext uri="{9D8B030D-6E8A-4147-A177-3AD203B41FA5}">
                      <a16:colId xmlns:a16="http://schemas.microsoft.com/office/drawing/2014/main" val="694794164"/>
                    </a:ext>
                  </a:extLst>
                </a:gridCol>
                <a:gridCol w="617178">
                  <a:extLst>
                    <a:ext uri="{9D8B030D-6E8A-4147-A177-3AD203B41FA5}">
                      <a16:colId xmlns:a16="http://schemas.microsoft.com/office/drawing/2014/main" val="4292433968"/>
                    </a:ext>
                  </a:extLst>
                </a:gridCol>
              </a:tblGrid>
              <a:tr h="532188">
                <a:tc>
                  <a:txBody>
                    <a:bodyPr/>
                    <a:lstStyle/>
                    <a:p>
                      <a:pPr algn="ctr" fontAlgn="b"/>
                      <a:r>
                        <a:rPr lang="en-US" sz="900">
                          <a:solidFill>
                            <a:srgbClr val="808080"/>
                          </a:solidFill>
                          <a:effectLst/>
                          <a:latin typeface="Calibri"/>
                        </a:rPr>
                        <a:t>1: low, 5: high</a:t>
                      </a:r>
                    </a:p>
                  </a:txBody>
                  <a:tcPr marL="9525" marR="9525" marT="9525"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9D9D9"/>
                    </a:solidFill>
                  </a:tcPr>
                </a:tc>
                <a:tc>
                  <a:txBody>
                    <a:bodyPr/>
                    <a:lstStyle/>
                    <a:p>
                      <a:pPr algn="r" fontAlgn="ctr"/>
                      <a:r>
                        <a:rPr lang="en-US" sz="900">
                          <a:effectLst/>
                          <a:latin typeface="Calibri"/>
                        </a:rPr>
                        <a:t>Technical Requirements (How's)</a:t>
                      </a:r>
                      <a:br>
                        <a:rPr lang="en-US" sz="900">
                          <a:effectLst/>
                          <a:latin typeface="Calibri"/>
                        </a:rPr>
                      </a:br>
                      <a:r>
                        <a:rPr lang="en-US" sz="900">
                          <a:effectLst/>
                          <a:latin typeface="Calibri"/>
                        </a:rPr>
                        <a:t>→</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AEAEA"/>
                    </a:solidFill>
                  </a:tcPr>
                </a:tc>
                <a:tc rowSpan="2">
                  <a:txBody>
                    <a:bodyPr/>
                    <a:lstStyle/>
                    <a:p>
                      <a:pPr algn="ctr" fontAlgn="ctr"/>
                      <a:r>
                        <a:rPr lang="en-US" sz="900">
                          <a:effectLst/>
                          <a:latin typeface="Calibri"/>
                        </a:rPr>
                        <a:t>Motor Output (Kw)</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3E1FF"/>
                    </a:solidFill>
                  </a:tcPr>
                </a:tc>
                <a:tc rowSpan="2">
                  <a:txBody>
                    <a:bodyPr/>
                    <a:lstStyle/>
                    <a:p>
                      <a:pPr algn="ctr" fontAlgn="ctr"/>
                      <a:r>
                        <a:rPr lang="en-US" sz="900">
                          <a:effectLst/>
                          <a:latin typeface="Calibri"/>
                        </a:rPr>
                        <a:t>Battery Life (Kw*hr)</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3E1FF"/>
                    </a:solidFill>
                  </a:tcPr>
                </a:tc>
                <a:tc rowSpan="2">
                  <a:txBody>
                    <a:bodyPr/>
                    <a:lstStyle/>
                    <a:p>
                      <a:pPr algn="ctr" fontAlgn="ctr"/>
                      <a:r>
                        <a:rPr lang="en-US" sz="900">
                          <a:effectLst/>
                          <a:latin typeface="Calibri"/>
                        </a:rPr>
                        <a:t>Size (m)</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3E1FF"/>
                    </a:solidFill>
                  </a:tcPr>
                </a:tc>
                <a:tc rowSpan="2">
                  <a:txBody>
                    <a:bodyPr/>
                    <a:lstStyle/>
                    <a:p>
                      <a:pPr algn="ctr" fontAlgn="ctr"/>
                      <a:r>
                        <a:rPr lang="en-US" sz="900">
                          <a:effectLst/>
                          <a:latin typeface="Calibri"/>
                        </a:rPr>
                        <a:t>CPU Speed (s)</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3E1FF"/>
                    </a:solidFill>
                  </a:tcPr>
                </a:tc>
                <a:tc rowSpan="2">
                  <a:txBody>
                    <a:bodyPr/>
                    <a:lstStyle/>
                    <a:p>
                      <a:pPr algn="ctr" fontAlgn="ctr"/>
                      <a:r>
                        <a:rPr lang="en-US" sz="900">
                          <a:effectLst/>
                          <a:latin typeface="Calibri"/>
                        </a:rPr>
                        <a:t>Weight (kg)</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3E1FF"/>
                    </a:solidFill>
                  </a:tcPr>
                </a:tc>
                <a:tc>
                  <a:txBody>
                    <a:bodyPr/>
                    <a:lstStyle/>
                    <a:p>
                      <a:pPr fontAlgn="b"/>
                      <a:endParaRPr lang="en-US" sz="900">
                        <a:effectLst/>
                        <a:latin typeface="Calibri" panose="020F0502020204030204" pitchFamily="34" charset="0"/>
                      </a:endParaRPr>
                    </a:p>
                  </a:txBody>
                  <a:tcPr marL="9525" marR="9525" marT="9525"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D9D9D9"/>
                    </a:solidFill>
                  </a:tcPr>
                </a:tc>
                <a:tc gridSpan="3">
                  <a:txBody>
                    <a:bodyPr/>
                    <a:lstStyle/>
                    <a:p>
                      <a:pPr algn="ctr" fontAlgn="b"/>
                      <a:endParaRPr lang="en-US" sz="900">
                        <a:solidFill>
                          <a:srgbClr val="808080"/>
                        </a:solidFill>
                        <a:effectLst/>
                        <a:latin typeface="Calibri" panose="020F0502020204030204" pitchFamily="34" charset="0"/>
                      </a:endParaRPr>
                    </a:p>
                  </a:txBody>
                  <a:tcPr marL="9525" marR="9525" marT="9525" anchor="b">
                    <a:lnL>
                      <a:noFill/>
                    </a:lnL>
                    <a:lnR>
                      <a:noFill/>
                    </a:lnR>
                    <a:lnT>
                      <a:noFill/>
                    </a:lnT>
                    <a:lnB w="635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2177235"/>
                  </a:ext>
                </a:extLst>
              </a:tr>
              <a:tr h="709584">
                <a:tc>
                  <a:txBody>
                    <a:bodyPr/>
                    <a:lstStyle/>
                    <a:p>
                      <a:pPr algn="ctr" fontAlgn="ctr"/>
                      <a:r>
                        <a:rPr lang="en-US" sz="900">
                          <a:effectLst/>
                          <a:latin typeface="Calibri"/>
                        </a:rPr>
                        <a:t>Customer importance rating</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b"/>
                      <a:r>
                        <a:rPr lang="en-US" sz="900">
                          <a:effectLst/>
                          <a:latin typeface="Calibri"/>
                        </a:rPr>
                        <a:t>Customer Requirements - (What's)</a:t>
                      </a:r>
                      <a:br>
                        <a:rPr lang="en-US" sz="900">
                          <a:effectLst/>
                          <a:latin typeface="Calibri"/>
                        </a:rPr>
                      </a:br>
                      <a:r>
                        <a:rPr lang="en-US" sz="900">
                          <a:effectLst/>
                          <a:latin typeface="Calibri"/>
                        </a:rPr>
                        <a:t>↓</a:t>
                      </a:r>
                    </a:p>
                  </a:txBody>
                  <a:tcPr marL="9525" marR="9525" marT="9525"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EAEAE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a:effectLst/>
                          <a:latin typeface="Calibri"/>
                        </a:rPr>
                        <a:t>Weighted Score</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Human PT</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Neofect Smartboard</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Saebo Flex</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extLst>
                  <a:ext uri="{0D108BD9-81ED-4DB2-BD59-A6C34878D82A}">
                    <a16:rowId xmlns:a16="http://schemas.microsoft.com/office/drawing/2014/main" val="13508871"/>
                  </a:ext>
                </a:extLst>
              </a:tr>
              <a:tr h="295660">
                <a:tc>
                  <a:txBody>
                    <a:bodyPr/>
                    <a:lstStyle/>
                    <a:p>
                      <a:pPr algn="ctr" fontAlgn="ctr"/>
                      <a:r>
                        <a:rPr lang="en-US" sz="900">
                          <a:solidFill>
                            <a:srgbClr val="404040"/>
                          </a:solidFill>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Must move 10N</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85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872824927"/>
                  </a:ext>
                </a:extLst>
              </a:tr>
              <a:tr h="295660">
                <a:tc>
                  <a:txBody>
                    <a:bodyPr/>
                    <a:lstStyle/>
                    <a:p>
                      <a:pPr algn="ctr" fontAlgn="ctr"/>
                      <a:r>
                        <a:rPr lang="en-US" sz="900">
                          <a:solidFill>
                            <a:srgbClr val="404040"/>
                          </a:solidFill>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Handheld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84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60615157"/>
                  </a:ext>
                </a:extLst>
              </a:tr>
              <a:tr h="295660">
                <a:tc>
                  <a:txBody>
                    <a:bodyPr/>
                    <a:lstStyle/>
                    <a:p>
                      <a:pPr algn="ctr" fontAlgn="ctr"/>
                      <a:r>
                        <a:rPr lang="en-US" sz="900">
                          <a:solidFill>
                            <a:srgbClr val="404040"/>
                          </a:solidFill>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Moves 1m/s</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65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541643010"/>
                  </a:ext>
                </a:extLst>
              </a:tr>
              <a:tr h="295660">
                <a:tc>
                  <a:txBody>
                    <a:bodyPr/>
                    <a:lstStyle/>
                    <a:p>
                      <a:pPr algn="ctr" fontAlgn="ctr"/>
                      <a:r>
                        <a:rPr lang="en-US" sz="900">
                          <a:solidFill>
                            <a:srgbClr val="404040"/>
                          </a:solidFill>
                          <a:effectLst/>
                          <a:latin typeface="Calibri"/>
                        </a:rPr>
                        <a:t>1</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5N*m=Torque</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2</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843841212"/>
                  </a:ext>
                </a:extLst>
              </a:tr>
              <a:tr h="378444">
                <a:tc>
                  <a:txBody>
                    <a:bodyPr/>
                    <a:lstStyle/>
                    <a:p>
                      <a:pPr algn="ctr" fontAlgn="ctr"/>
                      <a:r>
                        <a:rPr lang="en-US" sz="900">
                          <a:solidFill>
                            <a:srgbClr val="404040"/>
                          </a:solidFill>
                          <a:effectLst/>
                          <a:latin typeface="Calibri"/>
                        </a:rPr>
                        <a:t>2</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Bidirectional Communication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18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172792410"/>
                  </a:ext>
                </a:extLst>
              </a:tr>
              <a:tr h="295660">
                <a:tc>
                  <a:txBody>
                    <a:bodyPr/>
                    <a:lstStyle/>
                    <a:p>
                      <a:pPr algn="ctr" fontAlgn="ctr"/>
                      <a:r>
                        <a:rPr lang="en-US" sz="900">
                          <a:solidFill>
                            <a:srgbClr val="404040"/>
                          </a:solidFill>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Cheap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78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2</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117041803"/>
                  </a:ext>
                </a:extLst>
              </a:tr>
              <a:tr h="295660">
                <a:tc>
                  <a:txBody>
                    <a:bodyPr/>
                    <a:lstStyle/>
                    <a:p>
                      <a:pPr algn="ctr" fontAlgn="ctr"/>
                      <a:r>
                        <a:rPr lang="en-US" sz="900">
                          <a:solidFill>
                            <a:srgbClr val="404040"/>
                          </a:solidFill>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Comfortable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68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788152590"/>
                  </a:ext>
                </a:extLst>
              </a:tr>
              <a:tr h="295660">
                <a:tc>
                  <a:txBody>
                    <a:bodyPr/>
                    <a:lstStyle/>
                    <a:p>
                      <a:pPr algn="ctr" fontAlgn="ctr"/>
                      <a:r>
                        <a:rPr lang="en-US" sz="900">
                          <a:solidFill>
                            <a:srgbClr val="404040"/>
                          </a:solidFill>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Ease of use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7</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63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8</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942893878"/>
                  </a:ext>
                </a:extLst>
              </a:tr>
              <a:tr h="378444">
                <a:tc>
                  <a:txBody>
                    <a:bodyPr/>
                    <a:lstStyle/>
                    <a:p>
                      <a:pPr algn="ctr" fontAlgn="ctr"/>
                      <a:r>
                        <a:rPr lang="en-US" sz="900">
                          <a:solidFill>
                            <a:srgbClr val="404040"/>
                          </a:solidFill>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fontAlgn="ctr"/>
                      <a:r>
                        <a:rPr lang="en-US" sz="900">
                          <a:effectLst/>
                          <a:latin typeface="Calibri"/>
                        </a:rPr>
                        <a:t>Rechargable w/ 30 minute battery life</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C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2</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solidFill>
                            <a:srgbClr val="808080"/>
                          </a:solidFill>
                          <a:effectLst/>
                          <a:latin typeface="Calibri"/>
                        </a:rPr>
                        <a:t>33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endParaRPr lang="en-US" sz="900">
                        <a:effectLst/>
                        <a:latin typeface="Calibri" panose="020F0502020204030204" pitchFamily="34" charset="0"/>
                      </a:endParaRP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7</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900">
                          <a:effectLst/>
                          <a:latin typeface="Calibri"/>
                        </a:rPr>
                        <a:t>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399551091"/>
                  </a:ext>
                </a:extLst>
              </a:tr>
              <a:tr h="295660">
                <a:tc>
                  <a:txBody>
                    <a:bodyPr/>
                    <a:lstStyle/>
                    <a:p>
                      <a:pPr fontAlgn="ctr"/>
                      <a:endParaRPr lang="en-US" sz="900">
                        <a:effectLst/>
                        <a:latin typeface="Calibri" panose="020F0502020204030204" pitchFamily="34" charset="0"/>
                      </a:endParaRPr>
                    </a:p>
                  </a:txBody>
                  <a:tcPr marL="9525" marR="9525" marT="9525"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9D9D9"/>
                    </a:solidFill>
                  </a:tcPr>
                </a:tc>
                <a:tc>
                  <a:txBody>
                    <a:bodyPr/>
                    <a:lstStyle/>
                    <a:p>
                      <a:pPr algn="r" fontAlgn="ctr"/>
                      <a:r>
                        <a:rPr lang="en-US" sz="900">
                          <a:effectLst/>
                          <a:latin typeface="Calibri"/>
                        </a:rPr>
                        <a:t>Technical importance score</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114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95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126</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51</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117</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b"/>
                      <a:r>
                        <a:rPr lang="en-US" sz="900">
                          <a:solidFill>
                            <a:srgbClr val="808080"/>
                          </a:solidFill>
                          <a:effectLst/>
                          <a:latin typeface="Calibri"/>
                        </a:rPr>
                        <a:t>503</a:t>
                      </a:r>
                    </a:p>
                  </a:txBody>
                  <a:tcPr marL="9525" marR="9525" marT="9525"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D9D9D9"/>
                    </a:solidFill>
                  </a:tcPr>
                </a:tc>
                <a:tc gridSpan="3">
                  <a:txBody>
                    <a:bodyPr/>
                    <a:lstStyle/>
                    <a:p>
                      <a:pPr algn="ctr" fontAlgn="b"/>
                      <a:endParaRPr lang="en-US" sz="900">
                        <a:solidFill>
                          <a:srgbClr val="808080"/>
                        </a:solidFill>
                        <a:effectLst/>
                        <a:latin typeface="Calibri" panose="020F0502020204030204" pitchFamily="34" charset="0"/>
                      </a:endParaRPr>
                    </a:p>
                  </a:txBody>
                  <a:tcPr marL="9525" marR="9525" marT="9525" anchor="b">
                    <a:lnL>
                      <a:noFill/>
                    </a:lnL>
                    <a:lnR>
                      <a:noFill/>
                    </a:lnR>
                    <a:lnT w="6350" cap="flat" cmpd="sng" algn="ctr">
                      <a:solidFill>
                        <a:srgbClr val="A6A6A6"/>
                      </a:solidFill>
                      <a:prstDash val="solid"/>
                      <a:round/>
                      <a:headEnd type="none" w="med" len="med"/>
                      <a:tailEnd type="none" w="med" len="med"/>
                    </a:lnT>
                    <a:lnB>
                      <a:noFill/>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6404430"/>
                  </a:ext>
                </a:extLst>
              </a:tr>
              <a:tr h="295660">
                <a:tc>
                  <a:txBody>
                    <a:bodyPr/>
                    <a:lstStyle/>
                    <a:p>
                      <a:pPr fontAlgn="ctr"/>
                      <a:endParaRPr lang="en-US" sz="900">
                        <a:effectLst/>
                        <a:latin typeface="Calibri" panose="020F0502020204030204" pitchFamily="34" charset="0"/>
                      </a:endParaRPr>
                    </a:p>
                  </a:txBody>
                  <a:tcPr marL="9525" marR="9525" marT="9525" anchor="ctr">
                    <a:lnL>
                      <a:noFill/>
                    </a:lnL>
                    <a:lnR w="6350" cap="flat" cmpd="sng" algn="ctr">
                      <a:solidFill>
                        <a:srgbClr val="A6A6A6"/>
                      </a:solidFill>
                      <a:prstDash val="solid"/>
                      <a:round/>
                      <a:headEnd type="none" w="med" len="med"/>
                      <a:tailEnd type="none" w="med" len="med"/>
                    </a:lnR>
                    <a:lnT>
                      <a:noFill/>
                    </a:lnT>
                    <a:lnB>
                      <a:noFill/>
                    </a:lnB>
                    <a:solidFill>
                      <a:srgbClr val="D9D9D9"/>
                    </a:solidFill>
                  </a:tcPr>
                </a:tc>
                <a:tc>
                  <a:txBody>
                    <a:bodyPr/>
                    <a:lstStyle/>
                    <a:p>
                      <a:pPr algn="r" fontAlgn="ctr"/>
                      <a:r>
                        <a:rPr lang="en-US" sz="900">
                          <a:effectLst/>
                          <a:latin typeface="Calibri"/>
                        </a:rPr>
                        <a:t>Importance %</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23%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19%</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25%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10%</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a:effectLst/>
                          <a:latin typeface="Calibri"/>
                        </a:rPr>
                        <a:t>23%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b"/>
                      <a:r>
                        <a:rPr lang="en-US" sz="900">
                          <a:solidFill>
                            <a:srgbClr val="808080"/>
                          </a:solidFill>
                          <a:effectLst/>
                          <a:latin typeface="Calibri"/>
                        </a:rPr>
                        <a:t>100%</a:t>
                      </a:r>
                    </a:p>
                  </a:txBody>
                  <a:tcPr marL="9525" marR="9525" marT="9525" anchor="b">
                    <a:lnL w="6350" cap="flat" cmpd="sng" algn="ctr">
                      <a:solidFill>
                        <a:srgbClr val="A6A6A6"/>
                      </a:solidFill>
                      <a:prstDash val="solid"/>
                      <a:round/>
                      <a:headEnd type="none" w="med" len="med"/>
                      <a:tailEnd type="none" w="med" len="med"/>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506471722"/>
                  </a:ext>
                </a:extLst>
              </a:tr>
              <a:tr h="295660">
                <a:tc>
                  <a:txBody>
                    <a:bodyPr/>
                    <a:lstStyle/>
                    <a:p>
                      <a:pPr fontAlgn="ctr"/>
                      <a:endParaRPr lang="en-US" sz="900">
                        <a:effectLst/>
                        <a:latin typeface="Calibri" panose="020F0502020204030204" pitchFamily="34" charset="0"/>
                      </a:endParaRPr>
                    </a:p>
                  </a:txBody>
                  <a:tcPr marL="9525" marR="9525" marT="9525" anchor="ctr">
                    <a:lnL>
                      <a:noFill/>
                    </a:lnL>
                    <a:lnR w="6350" cap="flat" cmpd="sng" algn="ctr">
                      <a:solidFill>
                        <a:srgbClr val="A6A6A6"/>
                      </a:solidFill>
                      <a:prstDash val="solid"/>
                      <a:round/>
                      <a:headEnd type="none" w="med" len="med"/>
                      <a:tailEnd type="none" w="med" len="med"/>
                    </a:lnR>
                    <a:lnT>
                      <a:noFill/>
                    </a:lnT>
                    <a:lnB>
                      <a:noFill/>
                    </a:lnB>
                    <a:solidFill>
                      <a:srgbClr val="D9D9D9"/>
                    </a:solidFill>
                  </a:tcPr>
                </a:tc>
                <a:tc>
                  <a:txBody>
                    <a:bodyPr/>
                    <a:lstStyle/>
                    <a:p>
                      <a:pPr algn="r" fontAlgn="ctr"/>
                      <a:r>
                        <a:rPr lang="en-US" sz="900">
                          <a:effectLst/>
                          <a:latin typeface="Calibri"/>
                        </a:rPr>
                        <a:t>Priorities rank</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b="1">
                          <a:effectLst/>
                          <a:latin typeface="Calibri"/>
                        </a:rPr>
                        <a:t>3</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b="1">
                          <a:effectLst/>
                          <a:latin typeface="Calibri"/>
                        </a:rPr>
                        <a:t>4</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b="1">
                          <a:effectLst/>
                          <a:latin typeface="Calibri"/>
                        </a:rPr>
                        <a:t>1</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b="1">
                          <a:effectLst/>
                          <a:latin typeface="Calibri"/>
                        </a:rPr>
                        <a:t>5</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ctr"/>
                      <a:r>
                        <a:rPr lang="en-US" sz="900" b="1">
                          <a:effectLst/>
                          <a:latin typeface="Calibri"/>
                        </a:rPr>
                        <a:t>2</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AEAEA"/>
                    </a:solidFill>
                  </a:tcPr>
                </a:tc>
                <a:tc>
                  <a:txBody>
                    <a:bodyPr/>
                    <a:lstStyle/>
                    <a:p>
                      <a:pPr algn="ctr" fontAlgn="b"/>
                      <a:endParaRPr lang="en-US" sz="900">
                        <a:solidFill>
                          <a:srgbClr val="404040"/>
                        </a:solidFill>
                        <a:effectLst/>
                        <a:latin typeface="Calibri" panose="020F0502020204030204" pitchFamily="34" charset="0"/>
                      </a:endParaRPr>
                    </a:p>
                  </a:txBody>
                  <a:tcPr marL="9525" marR="9525" marT="9525" anchor="b">
                    <a:lnL w="6350" cap="flat" cmpd="sng" algn="ctr">
                      <a:solidFill>
                        <a:srgbClr val="A6A6A6"/>
                      </a:solidFill>
                      <a:prstDash val="solid"/>
                      <a:round/>
                      <a:headEnd type="none" w="med" len="med"/>
                      <a:tailEnd type="none" w="med" len="med"/>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2267978458"/>
                  </a:ext>
                </a:extLst>
              </a:tr>
              <a:tr h="532188">
                <a:tc>
                  <a:txBody>
                    <a:bodyPr/>
                    <a:lstStyle/>
                    <a:p>
                      <a:pPr fontAlgn="ctr"/>
                      <a:endParaRPr lang="en-US" sz="900">
                        <a:effectLst/>
                        <a:latin typeface="Calibri" panose="020F0502020204030204" pitchFamily="34" charset="0"/>
                      </a:endParaRPr>
                    </a:p>
                  </a:txBody>
                  <a:tcPr marL="9525" marR="9525" marT="9525" anchor="ctr">
                    <a:lnL>
                      <a:noFill/>
                    </a:lnL>
                    <a:lnR w="6350" cap="flat" cmpd="sng" algn="ctr">
                      <a:solidFill>
                        <a:srgbClr val="A6A6A6"/>
                      </a:solidFill>
                      <a:prstDash val="solid"/>
                      <a:round/>
                      <a:headEnd type="none" w="med" len="med"/>
                      <a:tailEnd type="none" w="med" len="med"/>
                    </a:lnR>
                    <a:lnT>
                      <a:noFill/>
                    </a:lnT>
                    <a:lnB>
                      <a:noFill/>
                    </a:lnB>
                    <a:solidFill>
                      <a:srgbClr val="D9D9D9"/>
                    </a:solidFill>
                  </a:tcPr>
                </a:tc>
                <a:tc>
                  <a:txBody>
                    <a:bodyPr/>
                    <a:lstStyle/>
                    <a:p>
                      <a:pPr algn="r" fontAlgn="ctr"/>
                      <a:r>
                        <a:rPr lang="en-US" sz="900">
                          <a:effectLst/>
                          <a:latin typeface="Calibri"/>
                        </a:rPr>
                        <a:t>Target</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AEAEA"/>
                    </a:solidFill>
                  </a:tcPr>
                </a:tc>
                <a:tc>
                  <a:txBody>
                    <a:bodyPr/>
                    <a:lstStyle/>
                    <a:p>
                      <a:pPr algn="ctr" fontAlgn="ctr"/>
                      <a:r>
                        <a:rPr lang="en-US" sz="900">
                          <a:effectLst/>
                          <a:latin typeface="Calibri"/>
                        </a:rPr>
                        <a:t>10N &amp; 1m/s</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ctr"/>
                      <a:r>
                        <a:rPr lang="en-US" sz="900">
                          <a:effectLst/>
                          <a:latin typeface="Calibri"/>
                        </a:rPr>
                        <a:t>30 Minutes</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ctr"/>
                      <a:r>
                        <a:rPr lang="en-US" sz="900">
                          <a:effectLst/>
                          <a:latin typeface="Calibri"/>
                        </a:rPr>
                        <a:t>1X1X1 ft</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ctr"/>
                      <a:r>
                        <a:rPr lang="en-US" sz="900">
                          <a:effectLst/>
                          <a:latin typeface="Calibri"/>
                        </a:rPr>
                        <a:t>10MHz</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ctr"/>
                      <a:r>
                        <a:rPr lang="en-US" sz="900">
                          <a:effectLst/>
                          <a:latin typeface="Calibri"/>
                        </a:rPr>
                        <a:t>&gt;15lbs</a:t>
                      </a:r>
                    </a:p>
                  </a:txBody>
                  <a:tcPr marL="9525" marR="9525" marT="9525"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endParaRPr lang="en-US" sz="900">
                        <a:solidFill>
                          <a:srgbClr val="808080"/>
                        </a:solidFill>
                        <a:effectLst/>
                        <a:latin typeface="Calibri" panose="020F0502020204030204" pitchFamily="34" charset="0"/>
                      </a:endParaRPr>
                    </a:p>
                  </a:txBody>
                  <a:tcPr marL="9525" marR="9525" marT="9525" anchor="b">
                    <a:lnL w="6350" cap="flat" cmpd="sng" algn="ctr">
                      <a:solidFill>
                        <a:srgbClr val="A6A6A6"/>
                      </a:solidFill>
                      <a:prstDash val="solid"/>
                      <a:round/>
                      <a:headEnd type="none" w="med" len="med"/>
                      <a:tailEnd type="none" w="med" len="med"/>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tc>
                  <a:txBody>
                    <a:bodyPr/>
                    <a:lstStyle/>
                    <a:p>
                      <a:pPr fontAlgn="b"/>
                      <a:endParaRPr lang="en-US" sz="900">
                        <a:effectLst/>
                        <a:latin typeface="Calibri" panose="020F0502020204030204" pitchFamily="34" charset="0"/>
                      </a:endParaRP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902547266"/>
                  </a:ext>
                </a:extLst>
              </a:tr>
            </a:tbl>
          </a:graphicData>
        </a:graphic>
      </p:graphicFrame>
    </p:spTree>
    <p:extLst>
      <p:ext uri="{BB962C8B-B14F-4D97-AF65-F5344CB8AC3E}">
        <p14:creationId xmlns:p14="http://schemas.microsoft.com/office/powerpoint/2010/main" val="151439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950732E9-CDDB-1F5B-7D4C-AA2E8AEF636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15" name="H1">
            <a:extLst>
              <a:ext uri="{FF2B5EF4-FFF2-40B4-BE49-F238E27FC236}">
                <a16:creationId xmlns:a16="http://schemas.microsoft.com/office/drawing/2014/main" id="{4E622787-5874-4B81-9829-EDD6701EE53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Literature Review</a:t>
            </a:r>
            <a:endParaRPr lang="en-US" sz="5400">
              <a:solidFill>
                <a:schemeClr val="bg1"/>
              </a:solidFill>
            </a:endParaRPr>
          </a:p>
        </p:txBody>
      </p:sp>
      <p:sp>
        <p:nvSpPr>
          <p:cNvPr id="19" name="P">
            <a:extLst>
              <a:ext uri="{FF2B5EF4-FFF2-40B4-BE49-F238E27FC236}">
                <a16:creationId xmlns:a16="http://schemas.microsoft.com/office/drawing/2014/main" id="{1B78E4E1-2A06-100E-EA4F-02A9B9E0B1CC}"/>
              </a:ext>
            </a:extLst>
          </p:cNvPr>
          <p:cNvSpPr txBox="1">
            <a:spLocks/>
          </p:cNvSpPr>
          <p:nvPr/>
        </p:nvSpPr>
        <p:spPr>
          <a:xfrm>
            <a:off x="779538" y="1778372"/>
            <a:ext cx="10623332" cy="6363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sz="1400" u="sng">
                <a:solidFill>
                  <a:srgbClr val="003466"/>
                </a:solidFill>
                <a:latin typeface="Calibri"/>
                <a:cs typeface="Times New Roman"/>
              </a:rPr>
              <a:t>Stroke Rehabilitation with robots:</a:t>
            </a:r>
            <a:r>
              <a:rPr lang="en-US" sz="1400">
                <a:solidFill>
                  <a:srgbClr val="003466"/>
                </a:solidFill>
                <a:latin typeface="Calibri"/>
                <a:cs typeface="Times New Roman"/>
              </a:rPr>
              <a:t> </a:t>
            </a:r>
            <a:r>
              <a:rPr lang="en-US" sz="1400" b="0" i="0" u="none" strike="noStrike">
                <a:solidFill>
                  <a:srgbClr val="000000"/>
                </a:solidFill>
                <a:effectLst/>
                <a:latin typeface="Calibri"/>
                <a:cs typeface="Times New Roman"/>
              </a:rPr>
              <a:t>[1]This source makes a substantial contribution to our study on tiny robots for upper limb rehabilitation in stroke patients, providing critical insights into the present state of assistive technology. In the early phases, it gives useful overviews of existing devices, which help us discover market gaps and refine our project goals and design requirements.</a:t>
            </a:r>
            <a:endParaRPr lang="en-US" sz="1400" b="0" i="0" u="none" strike="noStrike">
              <a:solidFill>
                <a:srgbClr val="003466"/>
              </a:solidFill>
              <a:effectLst/>
              <a:latin typeface="Arial" panose="020B0604020202020204" pitchFamily="34" charset="0"/>
              <a:cs typeface="Arial" panose="020B0604020202020204" pitchFamily="34" charset="0"/>
            </a:endParaRPr>
          </a:p>
        </p:txBody>
      </p:sp>
      <p:sp>
        <p:nvSpPr>
          <p:cNvPr id="3" name="Photo placeholder (delete after photo placed)">
            <a:extLst>
              <a:ext uri="{FF2B5EF4-FFF2-40B4-BE49-F238E27FC236}">
                <a16:creationId xmlns:a16="http://schemas.microsoft.com/office/drawing/2014/main" id="{116EAE49-FC54-0997-893A-4580D87F9763}"/>
              </a:ext>
            </a:extLst>
          </p:cNvPr>
          <p:cNvSpPr txBox="1"/>
          <p:nvPr/>
        </p:nvSpPr>
        <p:spPr>
          <a:xfrm>
            <a:off x="2800469" y="4339002"/>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7" name="Photo placeholder (delete after photo placed)">
            <a:extLst>
              <a:ext uri="{FF2B5EF4-FFF2-40B4-BE49-F238E27FC236}">
                <a16:creationId xmlns:a16="http://schemas.microsoft.com/office/drawing/2014/main" id="{8432EB33-1798-8277-93C0-4F4B7817C094}"/>
              </a:ext>
            </a:extLst>
          </p:cNvPr>
          <p:cNvSpPr txBox="1"/>
          <p:nvPr/>
        </p:nvSpPr>
        <p:spPr>
          <a:xfrm>
            <a:off x="8272478" y="4339002"/>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9" name="Figure">
            <a:extLst>
              <a:ext uri="{FF2B5EF4-FFF2-40B4-BE49-F238E27FC236}">
                <a16:creationId xmlns:a16="http://schemas.microsoft.com/office/drawing/2014/main" id="{B9E8E00B-0608-D318-3EA6-53D247B59F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4" name="TextBox 3">
            <a:extLst>
              <a:ext uri="{FF2B5EF4-FFF2-40B4-BE49-F238E27FC236}">
                <a16:creationId xmlns:a16="http://schemas.microsoft.com/office/drawing/2014/main" id="{409FFC6D-16EA-78CA-0D15-0159378766BB}"/>
              </a:ext>
            </a:extLst>
          </p:cNvPr>
          <p:cNvSpPr txBox="1"/>
          <p:nvPr/>
        </p:nvSpPr>
        <p:spPr>
          <a:xfrm>
            <a:off x="779538" y="3111668"/>
            <a:ext cx="10424530" cy="738664"/>
          </a:xfrm>
          <a:prstGeom prst="rect">
            <a:avLst/>
          </a:prstGeom>
          <a:noFill/>
        </p:spPr>
        <p:txBody>
          <a:bodyPr wrap="square" lIns="91440" tIns="45720" rIns="91440" bIns="45720" rtlCol="0" anchor="t">
            <a:spAutoFit/>
          </a:bodyPr>
          <a:lstStyle/>
          <a:p>
            <a:pPr marL="0" indent="0">
              <a:lnSpc>
                <a:spcPct val="100000"/>
              </a:lnSpc>
              <a:spcBef>
                <a:spcPts val="0"/>
              </a:spcBef>
              <a:spcAft>
                <a:spcPts val="600"/>
              </a:spcAft>
              <a:buNone/>
              <a:defRPr/>
            </a:pPr>
            <a:r>
              <a:rPr lang="en-US" sz="1400" u="sng">
                <a:solidFill>
                  <a:srgbClr val="003466"/>
                </a:solidFill>
                <a:latin typeface="Calibri"/>
                <a:cs typeface="Times New Roman"/>
              </a:rPr>
              <a:t>Batteries:</a:t>
            </a:r>
            <a:r>
              <a:rPr lang="en-US" sz="1400">
                <a:solidFill>
                  <a:srgbClr val="003466"/>
                </a:solidFill>
                <a:latin typeface="Calibri"/>
                <a:cs typeface="Times New Roman"/>
              </a:rPr>
              <a:t> </a:t>
            </a:r>
            <a:r>
              <a:rPr lang="en-US" sz="1400" b="0" i="0" u="none" strike="noStrike">
                <a:solidFill>
                  <a:srgbClr val="000000"/>
                </a:solidFill>
                <a:effectLst/>
                <a:latin typeface="Calibri"/>
                <a:cs typeface="Calibri"/>
              </a:rPr>
              <a:t>[7]</a:t>
            </a:r>
            <a:r>
              <a:rPr lang="en-US" sz="1400" b="0" i="0" u="none" strike="noStrike">
                <a:solidFill>
                  <a:srgbClr val="000000"/>
                </a:solidFill>
                <a:effectLst/>
                <a:latin typeface="Calibri"/>
                <a:cs typeface="Times New Roman"/>
              </a:rPr>
              <a:t>This source focuses on the complexities of rechargeable batteries, which are critical to our little robot project. It informs technical needs, addresses power management difficulties, and directs battery technology and efficiency considerations, resulting in a more streamlined and effective robotic system for stroke rehabilitation.</a:t>
            </a:r>
            <a:endParaRPr lang="en-US" sz="1400"/>
          </a:p>
        </p:txBody>
      </p:sp>
      <p:sp>
        <p:nvSpPr>
          <p:cNvPr id="5" name="TextBox 4">
            <a:extLst>
              <a:ext uri="{FF2B5EF4-FFF2-40B4-BE49-F238E27FC236}">
                <a16:creationId xmlns:a16="http://schemas.microsoft.com/office/drawing/2014/main" id="{ABD4D013-0B87-3433-4E0D-C40374AA337B}"/>
              </a:ext>
            </a:extLst>
          </p:cNvPr>
          <p:cNvSpPr txBox="1"/>
          <p:nvPr/>
        </p:nvSpPr>
        <p:spPr>
          <a:xfrm>
            <a:off x="831273" y="4343808"/>
            <a:ext cx="103827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a:solidFill>
                  <a:schemeClr val="accent1">
                    <a:lumMod val="75000"/>
                  </a:schemeClr>
                </a:solidFill>
                <a:cs typeface="Calibri"/>
              </a:rPr>
              <a:t>Sensors</a:t>
            </a:r>
            <a:r>
              <a:rPr lang="en-US" sz="1400">
                <a:cs typeface="Calibri"/>
              </a:rPr>
              <a:t>: [</a:t>
            </a:r>
            <a:r>
              <a:rPr lang="en-US" sz="1400">
                <a:solidFill>
                  <a:srgbClr val="000000"/>
                </a:solidFill>
                <a:ea typeface="+mn-lt"/>
                <a:cs typeface="+mn-lt"/>
              </a:rPr>
              <a:t>4]</a:t>
            </a:r>
            <a:r>
              <a:rPr lang="en-US" sz="1400">
                <a:solidFill>
                  <a:srgbClr val="3A3A3A"/>
                </a:solidFill>
                <a:ea typeface="+mn-lt"/>
                <a:cs typeface="+mn-lt"/>
              </a:rPr>
              <a:t>This</a:t>
            </a:r>
            <a:r>
              <a:rPr lang="en-US" sz="1400">
                <a:solidFill>
                  <a:srgbClr val="3A3A3A"/>
                </a:solidFill>
                <a:cs typeface="Calibri"/>
              </a:rPr>
              <a:t> book offers many educational resources for mechatronics and materials. It includes information on industrial robots, the designing phase, and failure analysis of robots. The book also touches base on control systems, sensors and actuators in mechatronics. </a:t>
            </a:r>
            <a:endParaRPr lang="en-US" sz="1400">
              <a:solidFill>
                <a:srgbClr val="3A3A3A"/>
              </a:solidFill>
              <a:ea typeface="+mn-lt"/>
              <a:cs typeface="+mn-lt"/>
            </a:endParaRPr>
          </a:p>
        </p:txBody>
      </p:sp>
      <p:sp>
        <p:nvSpPr>
          <p:cNvPr id="10" name="TextBox 9">
            <a:extLst>
              <a:ext uri="{FF2B5EF4-FFF2-40B4-BE49-F238E27FC236}">
                <a16:creationId xmlns:a16="http://schemas.microsoft.com/office/drawing/2014/main" id="{9533A838-4D99-B74E-43E1-765171E89E00}"/>
              </a:ext>
            </a:extLst>
          </p:cNvPr>
          <p:cNvSpPr txBox="1"/>
          <p:nvPr/>
        </p:nvSpPr>
        <p:spPr>
          <a:xfrm>
            <a:off x="831273" y="5240278"/>
            <a:ext cx="103746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a:solidFill>
                  <a:schemeClr val="accent1">
                    <a:lumMod val="75000"/>
                  </a:schemeClr>
                </a:solidFill>
                <a:ea typeface="+mn-lt"/>
                <a:cs typeface="+mn-lt"/>
              </a:rPr>
              <a:t>Building Arduinos</a:t>
            </a:r>
            <a:r>
              <a:rPr lang="en-US" sz="1400">
                <a:solidFill>
                  <a:schemeClr val="accent1">
                    <a:lumMod val="75000"/>
                  </a:schemeClr>
                </a:solidFill>
                <a:ea typeface="+mn-lt"/>
                <a:cs typeface="+mn-lt"/>
              </a:rPr>
              <a:t> </a:t>
            </a:r>
            <a:r>
              <a:rPr lang="en-US" sz="1400">
                <a:cs typeface="Calibri"/>
              </a:rPr>
              <a:t>[</a:t>
            </a:r>
            <a:r>
              <a:rPr lang="en-US" sz="1400">
                <a:solidFill>
                  <a:srgbClr val="000000"/>
                </a:solidFill>
                <a:cs typeface="Calibri"/>
              </a:rPr>
              <a:t>5]This</a:t>
            </a:r>
            <a:r>
              <a:rPr lang="en-US" sz="1400">
                <a:solidFill>
                  <a:schemeClr val="accent1">
                    <a:lumMod val="75000"/>
                  </a:schemeClr>
                </a:solidFill>
                <a:cs typeface="Calibri"/>
              </a:rPr>
              <a:t> </a:t>
            </a:r>
            <a:r>
              <a:rPr lang="en-US" sz="1400">
                <a:cs typeface="Calibri"/>
              </a:rPr>
              <a:t>book gives an overview of how to build and program Arduino systems. The beginning of the book gives the history of Arduinos and the basics of electronics. The following chapters are about programming systems, sensors, motors, and adding lights to the robot. There are many helpful resources about programming and different types of motors to use for powering your system. </a:t>
            </a:r>
            <a:endParaRPr lang="en-US" sz="1400">
              <a:ea typeface="Calibri" panose="020F0502020204030204"/>
              <a:cs typeface="Calibri"/>
            </a:endParaRPr>
          </a:p>
          <a:p>
            <a:endParaRPr lang="en-US">
              <a:cs typeface="Calibri"/>
            </a:endParaRPr>
          </a:p>
        </p:txBody>
      </p:sp>
    </p:spTree>
    <p:extLst>
      <p:ext uri="{BB962C8B-B14F-4D97-AF65-F5344CB8AC3E}">
        <p14:creationId xmlns:p14="http://schemas.microsoft.com/office/powerpoint/2010/main" val="107034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950732E9-CDDB-1F5B-7D4C-AA2E8AEF636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15" name="H1">
            <a:extLst>
              <a:ext uri="{FF2B5EF4-FFF2-40B4-BE49-F238E27FC236}">
                <a16:creationId xmlns:a16="http://schemas.microsoft.com/office/drawing/2014/main" id="{4E622787-5874-4B81-9829-EDD6701EE53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Literature Review Cont. </a:t>
            </a:r>
            <a:endParaRPr lang="en-US" sz="5400">
              <a:solidFill>
                <a:schemeClr val="bg1"/>
              </a:solidFill>
            </a:endParaRPr>
          </a:p>
        </p:txBody>
      </p:sp>
      <p:sp>
        <p:nvSpPr>
          <p:cNvPr id="5" name="H2">
            <a:extLst>
              <a:ext uri="{FF2B5EF4-FFF2-40B4-BE49-F238E27FC236}">
                <a16:creationId xmlns:a16="http://schemas.microsoft.com/office/drawing/2014/main" id="{95C674F0-4F70-13F1-AE83-2E85D5A979B0}"/>
              </a:ext>
            </a:extLst>
          </p:cNvPr>
          <p:cNvSpPr txBox="1"/>
          <p:nvPr/>
        </p:nvSpPr>
        <p:spPr>
          <a:xfrm>
            <a:off x="834076" y="1715195"/>
            <a:ext cx="10584386" cy="4647426"/>
          </a:xfrm>
          <a:prstGeom prst="rect">
            <a:avLst/>
          </a:prstGeom>
          <a:noFill/>
        </p:spPr>
        <p:txBody>
          <a:bodyPr wrap="square" lIns="91440" tIns="45720" rIns="91440" bIns="45720" anchor="t">
            <a:spAutoFit/>
          </a:bodyPr>
          <a:lstStyle/>
          <a:p>
            <a:pPr>
              <a:spcAft>
                <a:spcPts val="600"/>
              </a:spcAft>
            </a:pPr>
            <a:r>
              <a:rPr lang="en-US" sz="1400" u="sng">
                <a:solidFill>
                  <a:srgbClr val="002455"/>
                </a:solidFill>
                <a:latin typeface="Calibri"/>
                <a:cs typeface="Times New Roman"/>
              </a:rPr>
              <a:t>Microcontrollers:</a:t>
            </a:r>
            <a:r>
              <a:rPr lang="en-US" sz="1400">
                <a:solidFill>
                  <a:srgbClr val="002455"/>
                </a:solidFill>
                <a:latin typeface="Calibri"/>
                <a:cs typeface="Times New Roman"/>
              </a:rPr>
              <a:t> An Overview of Microcontroller Unit: from Proper Selection to Specific Application (Journal Article)  [6]</a:t>
            </a:r>
          </a:p>
          <a:p>
            <a:pPr marL="171450" indent="-171450">
              <a:spcAft>
                <a:spcPts val="600"/>
              </a:spcAft>
              <a:buFont typeface="Arial"/>
              <a:buChar char="•"/>
            </a:pPr>
            <a:r>
              <a:rPr lang="en-US" sz="1400">
                <a:solidFill>
                  <a:srgbClr val="002455"/>
                </a:solidFill>
                <a:latin typeface="Calibri"/>
                <a:cs typeface="Times New Roman"/>
              </a:rPr>
              <a:t>This source provides the appropriate steps when determining what type of microcontroller to use in a device. Included in the paper is a table providing manufacturers of these components and a list of commonly used microcontrollers and their features.  </a:t>
            </a:r>
          </a:p>
          <a:p>
            <a:pPr>
              <a:spcAft>
                <a:spcPts val="600"/>
              </a:spcAft>
            </a:pPr>
            <a:r>
              <a:rPr lang="en-US" sz="1400" u="sng">
                <a:solidFill>
                  <a:srgbClr val="002455"/>
                </a:solidFill>
                <a:latin typeface="Calibri"/>
                <a:cs typeface="Times New Roman"/>
              </a:rPr>
              <a:t>Robotics:</a:t>
            </a:r>
            <a:r>
              <a:rPr lang="en-US" sz="1400">
                <a:solidFill>
                  <a:srgbClr val="002455"/>
                </a:solidFill>
                <a:latin typeface="Calibri"/>
                <a:cs typeface="Times New Roman"/>
              </a:rPr>
              <a:t> Arduino Robotics (Book) [7]</a:t>
            </a:r>
          </a:p>
          <a:p>
            <a:pPr marL="171450" indent="-171450">
              <a:spcAft>
                <a:spcPts val="600"/>
              </a:spcAft>
              <a:buFont typeface="Arial"/>
              <a:buChar char="•"/>
            </a:pPr>
            <a:r>
              <a:rPr lang="en-US" sz="1400">
                <a:solidFill>
                  <a:srgbClr val="002455"/>
                </a:solidFill>
                <a:latin typeface="Calibri"/>
                <a:cs typeface="Times New Roman"/>
              </a:rPr>
              <a:t>This book can be used to give a general overview of building a robot as well as examples of robots that have been made. It will be a very useful tool for the team since the book provides information regarding sensors, batteries, microcontrollers, and other components that go into a robot. It can also answer any questions that may arise throughout the process of designing and manufacturing.</a:t>
            </a:r>
            <a:r>
              <a:rPr lang="en-US" sz="1400">
                <a:solidFill>
                  <a:srgbClr val="002455"/>
                </a:solidFill>
                <a:latin typeface="Times New Roman"/>
                <a:cs typeface="Times New Roman"/>
              </a:rPr>
              <a:t> </a:t>
            </a:r>
          </a:p>
          <a:p>
            <a:pPr>
              <a:spcAft>
                <a:spcPts val="600"/>
              </a:spcAft>
            </a:pPr>
            <a:r>
              <a:rPr lang="en-US" sz="1400" u="sng">
                <a:solidFill>
                  <a:srgbClr val="002455"/>
                </a:solidFill>
                <a:latin typeface="Calibri"/>
                <a:ea typeface="+mn-lt"/>
                <a:cs typeface="Times New Roman"/>
              </a:rPr>
              <a:t>Wheel Control:</a:t>
            </a:r>
            <a:r>
              <a:rPr lang="en-US" sz="1400">
                <a:solidFill>
                  <a:srgbClr val="002455"/>
                </a:solidFill>
                <a:latin typeface="Calibri"/>
                <a:ea typeface="+mn-lt"/>
                <a:cs typeface="Times New Roman"/>
              </a:rPr>
              <a:t> Self-localization and navigation of holonomic mobile robot using omni-directional wheel odometry (Conference) [9]</a:t>
            </a:r>
            <a:endParaRPr lang="en-US">
              <a:cs typeface="Calibri"/>
            </a:endParaRPr>
          </a:p>
          <a:p>
            <a:pPr marL="285750" indent="-285750">
              <a:spcAft>
                <a:spcPts val="600"/>
              </a:spcAft>
              <a:buFont typeface="Arial"/>
              <a:buChar char="•"/>
            </a:pPr>
            <a:r>
              <a:rPr lang="en-US" sz="1400">
                <a:solidFill>
                  <a:srgbClr val="002455"/>
                </a:solidFill>
                <a:cs typeface="Times New Roman"/>
              </a:rPr>
              <a:t>This conference discusses the utility of omni-directional wheels and how they can be controlled. It gives an in-depth analysis and presents some the mathematical equations that would be needed to control each wheel on how to controlled a robot that uses 3 omni-directional wheels for mobility. </a:t>
            </a:r>
          </a:p>
          <a:p>
            <a:r>
              <a:rPr lang="en-US" sz="1400" u="sng">
                <a:solidFill>
                  <a:srgbClr val="002455"/>
                </a:solidFill>
                <a:latin typeface="Calibri" panose="020F0502020204030204"/>
                <a:cs typeface="Calibri"/>
              </a:rPr>
              <a:t>Wheel Selection:</a:t>
            </a:r>
            <a:r>
              <a:rPr lang="en-US" sz="1400">
                <a:solidFill>
                  <a:srgbClr val="002455"/>
                </a:solidFill>
                <a:latin typeface="Calibri" panose="020F0502020204030204"/>
                <a:cs typeface="Calibri"/>
              </a:rPr>
              <a:t> Comparative Analysis of Mobile Robot Wheels Design (Conference) [11]</a:t>
            </a:r>
            <a:endParaRPr lang="en-US" sz="1400">
              <a:solidFill>
                <a:srgbClr val="000000"/>
              </a:solidFill>
              <a:latin typeface="Calibri" panose="020F0502020204030204"/>
              <a:cs typeface="Calibri"/>
            </a:endParaRPr>
          </a:p>
          <a:p>
            <a:pPr marL="285750" indent="-285750">
              <a:spcAft>
                <a:spcPts val="600"/>
              </a:spcAft>
              <a:buFont typeface="Arial,Sans-Serif"/>
              <a:buChar char="•"/>
            </a:pPr>
            <a:r>
              <a:rPr lang="en-US" sz="1400">
                <a:solidFill>
                  <a:srgbClr val="002455"/>
                </a:solidFill>
                <a:latin typeface="Calibri" panose="020F0502020204030204"/>
                <a:cs typeface="Calibri"/>
              </a:rPr>
              <a:t>This discusses the different types of wheels that could be used when designing a robot. The types of wheel that where discusses were conventional, steering, caster, omni-directional, and </a:t>
            </a:r>
            <a:r>
              <a:rPr lang="en-US" sz="1400" err="1">
                <a:solidFill>
                  <a:srgbClr val="002455"/>
                </a:solidFill>
                <a:latin typeface="Calibri" panose="020F0502020204030204"/>
                <a:cs typeface="Calibri"/>
              </a:rPr>
              <a:t>mecanum</a:t>
            </a:r>
            <a:r>
              <a:rPr lang="en-US" sz="1400">
                <a:solidFill>
                  <a:srgbClr val="002455"/>
                </a:solidFill>
                <a:latin typeface="Calibri" panose="020F0502020204030204"/>
                <a:cs typeface="Calibri"/>
              </a:rPr>
              <a:t> wheels. It also </a:t>
            </a:r>
            <a:r>
              <a:rPr lang="en-US" sz="1400" err="1">
                <a:solidFill>
                  <a:srgbClr val="002455"/>
                </a:solidFill>
                <a:latin typeface="Calibri" panose="020F0502020204030204"/>
                <a:cs typeface="Calibri"/>
              </a:rPr>
              <a:t>layed</a:t>
            </a:r>
            <a:r>
              <a:rPr lang="en-US" sz="1400">
                <a:solidFill>
                  <a:srgbClr val="002455"/>
                </a:solidFill>
                <a:latin typeface="Calibri" panose="020F0502020204030204"/>
                <a:cs typeface="Calibri"/>
              </a:rPr>
              <a:t> out different ways to configure these wheel such as two conventional wheels and one caster wheel, and different layout of omni-directional wheels. </a:t>
            </a:r>
            <a:endParaRPr lang="en-US"/>
          </a:p>
          <a:p>
            <a:endParaRPr lang="en-US" sz="1400">
              <a:solidFill>
                <a:srgbClr val="002455"/>
              </a:solidFill>
              <a:latin typeface="Calibri" panose="020F0502020204030204"/>
              <a:ea typeface="Calibri"/>
              <a:cs typeface="Calibri"/>
            </a:endParaRPr>
          </a:p>
          <a:p>
            <a:pPr>
              <a:spcAft>
                <a:spcPts val="600"/>
              </a:spcAft>
            </a:pPr>
            <a:endParaRPr lang="en-US" sz="1400">
              <a:solidFill>
                <a:srgbClr val="002455"/>
              </a:solidFill>
              <a:latin typeface="Times New Roman"/>
              <a:ea typeface="Calibri"/>
              <a:cs typeface="Times New Roman"/>
            </a:endParaRPr>
          </a:p>
          <a:p>
            <a:pPr>
              <a:spcAft>
                <a:spcPts val="1200"/>
              </a:spcAft>
            </a:pPr>
            <a:endParaRPr lang="en-US">
              <a:ea typeface="Calibri"/>
              <a:cs typeface="Calibri"/>
            </a:endParaRPr>
          </a:p>
        </p:txBody>
      </p:sp>
      <p:sp>
        <p:nvSpPr>
          <p:cNvPr id="7" name="Photo placeholder (delete after photo placed)">
            <a:extLst>
              <a:ext uri="{FF2B5EF4-FFF2-40B4-BE49-F238E27FC236}">
                <a16:creationId xmlns:a16="http://schemas.microsoft.com/office/drawing/2014/main" id="{8432EB33-1798-8277-93C0-4F4B7817C094}"/>
              </a:ext>
            </a:extLst>
          </p:cNvPr>
          <p:cNvSpPr txBox="1"/>
          <p:nvPr/>
        </p:nvSpPr>
        <p:spPr>
          <a:xfrm>
            <a:off x="8272478" y="4339002"/>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9" name="Figure">
            <a:extLst>
              <a:ext uri="{FF2B5EF4-FFF2-40B4-BE49-F238E27FC236}">
                <a16:creationId xmlns:a16="http://schemas.microsoft.com/office/drawing/2014/main" id="{B9E8E00B-0608-D318-3EA6-53D247B59F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Tree>
    <p:extLst>
      <p:ext uri="{BB962C8B-B14F-4D97-AF65-F5344CB8AC3E}">
        <p14:creationId xmlns:p14="http://schemas.microsoft.com/office/powerpoint/2010/main" val="34059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tifact">
            <a:extLst>
              <a:ext uri="{FF2B5EF4-FFF2-40B4-BE49-F238E27FC236}">
                <a16:creationId xmlns:a16="http://schemas.microsoft.com/office/drawing/2014/main" id="{06805A73-E549-2D38-AD3A-18806D50526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F33FB444-29D0-11DC-190F-FD4F9C2A7EBB}"/>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Mathematical Modeling</a:t>
            </a:r>
            <a:endParaRPr lang="en-US" sz="5400">
              <a:solidFill>
                <a:schemeClr val="bg1"/>
              </a:solidFill>
            </a:endParaRPr>
          </a:p>
        </p:txBody>
      </p:sp>
      <p:sp>
        <p:nvSpPr>
          <p:cNvPr id="5" name="H2">
            <a:extLst>
              <a:ext uri="{FF2B5EF4-FFF2-40B4-BE49-F238E27FC236}">
                <a16:creationId xmlns:a16="http://schemas.microsoft.com/office/drawing/2014/main" id="{A0BFF587-BC4D-64E3-B67A-134C65EC3170}"/>
              </a:ext>
            </a:extLst>
          </p:cNvPr>
          <p:cNvSpPr txBox="1"/>
          <p:nvPr/>
        </p:nvSpPr>
        <p:spPr>
          <a:xfrm>
            <a:off x="809552" y="1738506"/>
            <a:ext cx="6098650" cy="461665"/>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Battery Life: </a:t>
            </a:r>
          </a:p>
        </p:txBody>
      </p:sp>
      <p:sp>
        <p:nvSpPr>
          <p:cNvPr id="2" name="P">
            <a:extLst>
              <a:ext uri="{FF2B5EF4-FFF2-40B4-BE49-F238E27FC236}">
                <a16:creationId xmlns:a16="http://schemas.microsoft.com/office/drawing/2014/main" id="{63F8214E-5B1E-25B0-74F6-E73FCE0DF5E6}"/>
              </a:ext>
            </a:extLst>
          </p:cNvPr>
          <p:cNvSpPr txBox="1">
            <a:spLocks/>
          </p:cNvSpPr>
          <p:nvPr/>
        </p:nvSpPr>
        <p:spPr>
          <a:xfrm>
            <a:off x="833405" y="2272589"/>
            <a:ext cx="10623332" cy="1244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kumimoji="0" lang="en-US" sz="1800" b="0" i="0" u="none" strike="noStrike" kern="1200" cap="none" spc="0" normalizeH="0" baseline="0" noProof="0">
              <a:ln>
                <a:noFill/>
              </a:ln>
              <a:solidFill>
                <a:srgbClr val="003466"/>
              </a:solidFill>
              <a:effectLst/>
              <a:uLnTx/>
              <a:uFillTx/>
              <a:latin typeface="Arial" panose="020B0604020202020204" pitchFamily="34" charset="0"/>
              <a:ea typeface="+mn-ea"/>
              <a:cs typeface="Arial" panose="020B0604020202020204" pitchFamily="34" charset="0"/>
            </a:endParaRPr>
          </a:p>
        </p:txBody>
      </p:sp>
      <p:pic>
        <p:nvPicPr>
          <p:cNvPr id="12" name="Figure">
            <a:extLst>
              <a:ext uri="{FF2B5EF4-FFF2-40B4-BE49-F238E27FC236}">
                <a16:creationId xmlns:a16="http://schemas.microsoft.com/office/drawing/2014/main" id="{D902C15F-972B-4CD6-1A0B-E03A8C0C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8" name="TextBox 7">
            <a:extLst>
              <a:ext uri="{FF2B5EF4-FFF2-40B4-BE49-F238E27FC236}">
                <a16:creationId xmlns:a16="http://schemas.microsoft.com/office/drawing/2014/main" id="{40177506-7108-9AAD-FBAB-9C6CABD6E135}"/>
              </a:ext>
            </a:extLst>
          </p:cNvPr>
          <p:cNvSpPr txBox="1"/>
          <p:nvPr/>
        </p:nvSpPr>
        <p:spPr>
          <a:xfrm>
            <a:off x="953729" y="2467897"/>
            <a:ext cx="5954473" cy="1754326"/>
          </a:xfrm>
          <a:prstGeom prst="rect">
            <a:avLst/>
          </a:prstGeom>
          <a:noFill/>
        </p:spPr>
        <p:txBody>
          <a:bodyPr wrap="square" rtlCol="0">
            <a:spAutoFit/>
          </a:bodyPr>
          <a:lstStyle/>
          <a:p>
            <a:pPr marL="285750" indent="-285750">
              <a:buFont typeface="Arial" panose="020B0604020202020204" pitchFamily="34" charset="0"/>
              <a:buChar char="•"/>
            </a:pPr>
            <a:r>
              <a:rPr lang="en-US" err="1"/>
              <a:t>Peukert’s</a:t>
            </a:r>
            <a:r>
              <a:rPr lang="en-US"/>
              <a:t> Law</a:t>
            </a:r>
          </a:p>
          <a:p>
            <a:pPr marL="285750" indent="-285750">
              <a:buFont typeface="Arial" panose="020B0604020202020204" pitchFamily="34" charset="0"/>
              <a:buChar char="•"/>
            </a:pPr>
            <a:r>
              <a:rPr lang="en-US"/>
              <a:t>t is equal to the amount of time in hours</a:t>
            </a:r>
          </a:p>
          <a:p>
            <a:pPr marL="285750" indent="-285750">
              <a:buFont typeface="Arial" panose="020B0604020202020204" pitchFamily="34" charset="0"/>
              <a:buChar char="•"/>
            </a:pPr>
            <a:r>
              <a:rPr lang="en-US"/>
              <a:t>H is equal to the discharge time in hours</a:t>
            </a:r>
          </a:p>
          <a:p>
            <a:pPr marL="285750" indent="-285750">
              <a:buFont typeface="Arial" panose="020B0604020202020204" pitchFamily="34" charset="0"/>
              <a:buChar char="•"/>
            </a:pPr>
            <a:r>
              <a:rPr lang="en-US"/>
              <a:t>C is equal to the capacity rating (Approx. 1800 </a:t>
            </a:r>
            <a:r>
              <a:rPr lang="en-US" err="1"/>
              <a:t>mAh</a:t>
            </a:r>
            <a:r>
              <a:rPr lang="en-US"/>
              <a:t>)</a:t>
            </a:r>
          </a:p>
          <a:p>
            <a:pPr marL="285750" indent="-285750">
              <a:buFont typeface="Arial" panose="020B0604020202020204" pitchFamily="34" charset="0"/>
              <a:buChar char="•"/>
            </a:pPr>
            <a:r>
              <a:rPr lang="en-US"/>
              <a:t>I is equal to discharge rate in amps</a:t>
            </a:r>
          </a:p>
          <a:p>
            <a:pPr marL="285750" indent="-285750">
              <a:buFont typeface="Arial" panose="020B0604020202020204" pitchFamily="34" charset="0"/>
              <a:buChar char="•"/>
            </a:pPr>
            <a:r>
              <a:rPr lang="en-US"/>
              <a:t>K is equal to a constant </a:t>
            </a:r>
          </a:p>
        </p:txBody>
      </p:sp>
      <p:sp>
        <p:nvSpPr>
          <p:cNvPr id="9" name="TextBox 8">
            <a:extLst>
              <a:ext uri="{FF2B5EF4-FFF2-40B4-BE49-F238E27FC236}">
                <a16:creationId xmlns:a16="http://schemas.microsoft.com/office/drawing/2014/main" id="{714628FA-25D4-3F77-F756-54506A0DE2DC}"/>
              </a:ext>
            </a:extLst>
          </p:cNvPr>
          <p:cNvSpPr txBox="1"/>
          <p:nvPr/>
        </p:nvSpPr>
        <p:spPr>
          <a:xfrm>
            <a:off x="953729" y="4522124"/>
            <a:ext cx="5142271" cy="1477328"/>
          </a:xfrm>
          <a:prstGeom prst="rect">
            <a:avLst/>
          </a:prstGeom>
          <a:noFill/>
        </p:spPr>
        <p:txBody>
          <a:bodyPr wrap="square" rtlCol="0">
            <a:spAutoFit/>
          </a:bodyPr>
          <a:lstStyle/>
          <a:p>
            <a:r>
              <a:rPr lang="en-US"/>
              <a:t>The client expects the device to run for at least 30 minutes while being active on a single charge. So, the approximate voltage for the battery based off calculations made was 1.2 Volts and that would make it run for at least half and hour.</a:t>
            </a:r>
          </a:p>
        </p:txBody>
      </p:sp>
      <p:pic>
        <p:nvPicPr>
          <p:cNvPr id="11" name="Picture 10">
            <a:extLst>
              <a:ext uri="{FF2B5EF4-FFF2-40B4-BE49-F238E27FC236}">
                <a16:creationId xmlns:a16="http://schemas.microsoft.com/office/drawing/2014/main" id="{60B1A27B-3A35-8145-8380-7E67C2A00C61}"/>
              </a:ext>
            </a:extLst>
          </p:cNvPr>
          <p:cNvPicPr>
            <a:picLocks noChangeAspect="1"/>
          </p:cNvPicPr>
          <p:nvPr/>
        </p:nvPicPr>
        <p:blipFill>
          <a:blip r:embed="rId4"/>
          <a:stretch>
            <a:fillRect/>
          </a:stretch>
        </p:blipFill>
        <p:spPr>
          <a:xfrm>
            <a:off x="6767446" y="2957512"/>
            <a:ext cx="5057830" cy="1879600"/>
          </a:xfrm>
          <a:prstGeom prst="rect">
            <a:avLst/>
          </a:prstGeom>
        </p:spPr>
      </p:pic>
    </p:spTree>
    <p:extLst>
      <p:ext uri="{BB962C8B-B14F-4D97-AF65-F5344CB8AC3E}">
        <p14:creationId xmlns:p14="http://schemas.microsoft.com/office/powerpoint/2010/main" val="9817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58943"/>
            <a:ext cx="10515600" cy="704918"/>
          </a:xfrm>
        </p:spPr>
        <p:txBody>
          <a:bodyPr>
            <a:noAutofit/>
          </a:bodyPr>
          <a:lstStyle/>
          <a:p>
            <a:r>
              <a:rPr lang="en-US" sz="5400" b="1">
                <a:solidFill>
                  <a:schemeClr val="bg1"/>
                </a:solidFill>
                <a:latin typeface="Arial"/>
                <a:cs typeface="Arial"/>
              </a:rPr>
              <a:t>Mathematical Modeling Cont.</a:t>
            </a:r>
            <a:endParaRPr lang="en-US" sz="5400">
              <a:solidFill>
                <a:schemeClr val="bg1"/>
              </a:solidFill>
            </a:endParaRPr>
          </a:p>
        </p:txBody>
      </p:sp>
      <p:sp>
        <p:nvSpPr>
          <p:cNvPr id="4" name="H2">
            <a:extLst>
              <a:ext uri="{FF2B5EF4-FFF2-40B4-BE49-F238E27FC236}">
                <a16:creationId xmlns:a16="http://schemas.microsoft.com/office/drawing/2014/main" id="{828D3791-643E-2CD6-AED0-BE2946BCE0F5}"/>
              </a:ext>
            </a:extLst>
          </p:cNvPr>
          <p:cNvSpPr txBox="1"/>
          <p:nvPr/>
        </p:nvSpPr>
        <p:spPr>
          <a:xfrm>
            <a:off x="737949" y="2029927"/>
            <a:ext cx="609865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Omni-directional Wheel Control</a:t>
            </a:r>
            <a:endParaRPr lang="en-US" sz="2400" b="1">
              <a:solidFill>
                <a:srgbClr val="002455"/>
              </a:solidFill>
              <a:latin typeface="Arial" panose="020B0604020202020204" pitchFamily="34" charset="0"/>
              <a:cs typeface="Arial" panose="020B0604020202020204" pitchFamily="34" charset="0"/>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TextBox 1">
            <a:extLst>
              <a:ext uri="{FF2B5EF4-FFF2-40B4-BE49-F238E27FC236}">
                <a16:creationId xmlns:a16="http://schemas.microsoft.com/office/drawing/2014/main" id="{B8BF9DEE-A2E9-A3B2-5CE9-904CC582AC05}"/>
              </a:ext>
            </a:extLst>
          </p:cNvPr>
          <p:cNvSpPr txBox="1"/>
          <p:nvPr/>
        </p:nvSpPr>
        <p:spPr>
          <a:xfrm>
            <a:off x="748513" y="2609680"/>
            <a:ext cx="5346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descr="A math equations with numbers and symbols&#10;&#10;Description automatically generated">
            <a:extLst>
              <a:ext uri="{FF2B5EF4-FFF2-40B4-BE49-F238E27FC236}">
                <a16:creationId xmlns:a16="http://schemas.microsoft.com/office/drawing/2014/main" id="{1BB1BBBE-8211-9C00-9648-9F6CC6D1228D}"/>
              </a:ext>
            </a:extLst>
          </p:cNvPr>
          <p:cNvPicPr>
            <a:picLocks noChangeAspect="1"/>
          </p:cNvPicPr>
          <p:nvPr/>
        </p:nvPicPr>
        <p:blipFill>
          <a:blip r:embed="rId4"/>
          <a:stretch>
            <a:fillRect/>
          </a:stretch>
        </p:blipFill>
        <p:spPr>
          <a:xfrm>
            <a:off x="748056" y="2982307"/>
            <a:ext cx="5448300" cy="2228850"/>
          </a:xfrm>
          <a:prstGeom prst="rect">
            <a:avLst/>
          </a:prstGeom>
        </p:spPr>
      </p:pic>
      <p:pic>
        <p:nvPicPr>
          <p:cNvPr id="6" name="Picture 5" descr="Fig. 4. - Omnidirectional wheel velocity">
            <a:extLst>
              <a:ext uri="{FF2B5EF4-FFF2-40B4-BE49-F238E27FC236}">
                <a16:creationId xmlns:a16="http://schemas.microsoft.com/office/drawing/2014/main" id="{509C6C1D-4BBA-58B6-F84F-B43C8771AE29}"/>
              </a:ext>
            </a:extLst>
          </p:cNvPr>
          <p:cNvPicPr>
            <a:picLocks noChangeAspect="1"/>
          </p:cNvPicPr>
          <p:nvPr/>
        </p:nvPicPr>
        <p:blipFill>
          <a:blip r:embed="rId5"/>
          <a:stretch>
            <a:fillRect/>
          </a:stretch>
        </p:blipFill>
        <p:spPr>
          <a:xfrm>
            <a:off x="6649039" y="2791704"/>
            <a:ext cx="5076333" cy="2437228"/>
          </a:xfrm>
          <a:prstGeom prst="rect">
            <a:avLst/>
          </a:prstGeom>
        </p:spPr>
      </p:pic>
      <p:sp>
        <p:nvSpPr>
          <p:cNvPr id="8" name="TextBox 7">
            <a:extLst>
              <a:ext uri="{FF2B5EF4-FFF2-40B4-BE49-F238E27FC236}">
                <a16:creationId xmlns:a16="http://schemas.microsoft.com/office/drawing/2014/main" id="{59085C09-B571-9DCB-4C63-754FAA63A64A}"/>
              </a:ext>
            </a:extLst>
          </p:cNvPr>
          <p:cNvSpPr txBox="1"/>
          <p:nvPr/>
        </p:nvSpPr>
        <p:spPr>
          <a:xfrm>
            <a:off x="2301172" y="5274995"/>
            <a:ext cx="28423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Fig 4: Velocity Equations [8]</a:t>
            </a:r>
            <a:endParaRPr lang="en-US"/>
          </a:p>
        </p:txBody>
      </p:sp>
      <p:sp>
        <p:nvSpPr>
          <p:cNvPr id="10" name="TextBox 9">
            <a:extLst>
              <a:ext uri="{FF2B5EF4-FFF2-40B4-BE49-F238E27FC236}">
                <a16:creationId xmlns:a16="http://schemas.microsoft.com/office/drawing/2014/main" id="{7F5A1398-6F69-973B-9033-0498A53ADF81}"/>
              </a:ext>
            </a:extLst>
          </p:cNvPr>
          <p:cNvSpPr txBox="1"/>
          <p:nvPr/>
        </p:nvSpPr>
        <p:spPr>
          <a:xfrm>
            <a:off x="7185054" y="5273310"/>
            <a:ext cx="40156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Figure 5: Omni-wheel vector diagram [8]</a:t>
            </a:r>
          </a:p>
        </p:txBody>
      </p:sp>
    </p:spTree>
    <p:extLst>
      <p:ext uri="{BB962C8B-B14F-4D97-AF65-F5344CB8AC3E}">
        <p14:creationId xmlns:p14="http://schemas.microsoft.com/office/powerpoint/2010/main" val="12974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58943"/>
            <a:ext cx="10515600" cy="704918"/>
          </a:xfrm>
        </p:spPr>
        <p:txBody>
          <a:bodyPr>
            <a:noAutofit/>
          </a:bodyPr>
          <a:lstStyle/>
          <a:p>
            <a:r>
              <a:rPr lang="en-US" sz="5400" b="1">
                <a:solidFill>
                  <a:schemeClr val="bg1"/>
                </a:solidFill>
                <a:latin typeface="Arial"/>
                <a:cs typeface="Arial"/>
              </a:rPr>
              <a:t>Mathematical Modeling Cont.</a:t>
            </a:r>
            <a:endParaRPr lang="en-US" sz="5400">
              <a:solidFill>
                <a:schemeClr val="bg1"/>
              </a:solidFill>
            </a:endParaRPr>
          </a:p>
        </p:txBody>
      </p:sp>
      <p:sp>
        <p:nvSpPr>
          <p:cNvPr id="4" name="H2">
            <a:extLst>
              <a:ext uri="{FF2B5EF4-FFF2-40B4-BE49-F238E27FC236}">
                <a16:creationId xmlns:a16="http://schemas.microsoft.com/office/drawing/2014/main" id="{828D3791-643E-2CD6-AED0-BE2946BCE0F5}"/>
              </a:ext>
            </a:extLst>
          </p:cNvPr>
          <p:cNvSpPr txBox="1"/>
          <p:nvPr/>
        </p:nvSpPr>
        <p:spPr>
          <a:xfrm>
            <a:off x="798563" y="1640268"/>
            <a:ext cx="6098650" cy="4565352"/>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Calibri"/>
                <a:ea typeface="Calibri"/>
                <a:cs typeface="Arial"/>
              </a:rPr>
              <a:t>Instruction Execution Time:</a:t>
            </a:r>
          </a:p>
          <a:p>
            <a:pPr algn="ctr">
              <a:spcAft>
                <a:spcPts val="1200"/>
              </a:spcAft>
            </a:pPr>
            <a:r>
              <a:rPr lang="en-US" sz="2000" err="1">
                <a:solidFill>
                  <a:srgbClr val="002455"/>
                </a:solidFill>
                <a:latin typeface="Calibri"/>
                <a:ea typeface="Calibri"/>
                <a:cs typeface="Arial"/>
              </a:rPr>
              <a:t>T</a:t>
            </a:r>
            <a:r>
              <a:rPr lang="en-US" sz="2000" baseline="-25000" err="1">
                <a:solidFill>
                  <a:srgbClr val="002455"/>
                </a:solidFill>
                <a:latin typeface="Calibri"/>
                <a:ea typeface="Calibri"/>
                <a:cs typeface="Arial"/>
              </a:rPr>
              <a:t>exec</a:t>
            </a:r>
            <a:r>
              <a:rPr lang="en-US" sz="2000">
                <a:solidFill>
                  <a:srgbClr val="002455"/>
                </a:solidFill>
                <a:latin typeface="Calibri"/>
                <a:ea typeface="Calibri"/>
                <a:cs typeface="Arial"/>
              </a:rPr>
              <a:t>= 1/</a:t>
            </a:r>
            <a:r>
              <a:rPr lang="en-US" sz="2000" err="1">
                <a:solidFill>
                  <a:srgbClr val="002455"/>
                </a:solidFill>
                <a:latin typeface="Calibri"/>
                <a:ea typeface="Calibri"/>
                <a:cs typeface="Arial"/>
              </a:rPr>
              <a:t>f</a:t>
            </a:r>
            <a:r>
              <a:rPr lang="en-US" sz="2000" baseline="-25000" err="1">
                <a:solidFill>
                  <a:srgbClr val="002455"/>
                </a:solidFill>
                <a:latin typeface="Calibri"/>
                <a:ea typeface="Calibri"/>
                <a:cs typeface="Arial"/>
              </a:rPr>
              <a:t>cpu</a:t>
            </a:r>
            <a:endParaRPr lang="en-US" sz="2000" baseline="-25000">
              <a:solidFill>
                <a:srgbClr val="002455"/>
              </a:solidFill>
              <a:latin typeface="Calibri"/>
              <a:ea typeface="Calibri"/>
              <a:cs typeface="Arial" panose="020B0604020202020204" pitchFamily="34" charset="0"/>
            </a:endParaRPr>
          </a:p>
          <a:p>
            <a:pPr>
              <a:spcAft>
                <a:spcPts val="1200"/>
              </a:spcAft>
            </a:pPr>
            <a:r>
              <a:rPr lang="en-US" sz="2400" baseline="-25000" err="1">
                <a:solidFill>
                  <a:srgbClr val="002455"/>
                </a:solidFill>
                <a:latin typeface="Calibri"/>
                <a:ea typeface="Calibri"/>
                <a:cs typeface="Arial"/>
              </a:rPr>
              <a:t>Texec</a:t>
            </a:r>
            <a:r>
              <a:rPr lang="en-US" sz="2400" baseline="-25000">
                <a:solidFill>
                  <a:srgbClr val="002455"/>
                </a:solidFill>
                <a:latin typeface="Calibri"/>
                <a:ea typeface="Calibri"/>
                <a:cs typeface="Arial"/>
              </a:rPr>
              <a:t> is the time it takes for the instructions to be executed</a:t>
            </a:r>
            <a:endParaRPr lang="en-US" sz="2400" baseline="-25000">
              <a:solidFill>
                <a:srgbClr val="002455"/>
              </a:solidFill>
              <a:latin typeface="Calibri"/>
              <a:ea typeface="Calibri"/>
              <a:cs typeface="Arial" panose="020B0604020202020204" pitchFamily="34" charset="0"/>
            </a:endParaRPr>
          </a:p>
          <a:p>
            <a:pPr>
              <a:spcAft>
                <a:spcPts val="1200"/>
              </a:spcAft>
            </a:pPr>
            <a:r>
              <a:rPr lang="en-US" sz="2400" baseline="-25000" err="1">
                <a:solidFill>
                  <a:srgbClr val="002455"/>
                </a:solidFill>
                <a:latin typeface="Calibri"/>
                <a:ea typeface="Calibri"/>
                <a:cs typeface="Arial"/>
              </a:rPr>
              <a:t>fcpu</a:t>
            </a:r>
            <a:r>
              <a:rPr lang="en-US" sz="2400" baseline="-25000">
                <a:solidFill>
                  <a:srgbClr val="002455"/>
                </a:solidFill>
                <a:latin typeface="Calibri"/>
                <a:ea typeface="Calibri"/>
                <a:cs typeface="Arial"/>
              </a:rPr>
              <a:t> is the microcontroller frequency in Hz [9]</a:t>
            </a:r>
            <a:endParaRPr lang="en-US" sz="2400" baseline="-25000">
              <a:solidFill>
                <a:srgbClr val="002455"/>
              </a:solidFill>
              <a:latin typeface="Calibri"/>
              <a:ea typeface="Calibri"/>
              <a:cs typeface="Arial" panose="020B0604020202020204" pitchFamily="34" charset="0"/>
            </a:endParaRPr>
          </a:p>
          <a:p>
            <a:pPr>
              <a:spcAft>
                <a:spcPts val="1200"/>
              </a:spcAft>
            </a:pPr>
            <a:r>
              <a:rPr lang="en-US" sz="3200" b="1" baseline="-25000">
                <a:solidFill>
                  <a:srgbClr val="002455"/>
                </a:solidFill>
                <a:latin typeface="Calibri"/>
                <a:ea typeface="Calibri"/>
                <a:cs typeface="Arial"/>
              </a:rPr>
              <a:t>Power Consumption of Microcontroller:</a:t>
            </a:r>
            <a:endParaRPr lang="en-US" sz="3200" b="1" baseline="-25000">
              <a:solidFill>
                <a:srgbClr val="002455"/>
              </a:solidFill>
              <a:latin typeface="Calibri"/>
              <a:ea typeface="Calibri"/>
              <a:cs typeface="Arial" panose="020B0604020202020204" pitchFamily="34" charset="0"/>
            </a:endParaRPr>
          </a:p>
          <a:p>
            <a:pPr algn="ctr">
              <a:spcAft>
                <a:spcPts val="1200"/>
              </a:spcAft>
            </a:pPr>
            <a:r>
              <a:rPr lang="en-US">
                <a:solidFill>
                  <a:srgbClr val="002455"/>
                </a:solidFill>
              </a:rPr>
              <a:t>P= </a:t>
            </a:r>
            <a:r>
              <a:rPr lang="en-US" err="1">
                <a:solidFill>
                  <a:srgbClr val="002455"/>
                </a:solidFill>
              </a:rPr>
              <a:t>f</a:t>
            </a:r>
            <a:r>
              <a:rPr lang="en-US" baseline="-25000" err="1">
                <a:solidFill>
                  <a:srgbClr val="002455"/>
                </a:solidFill>
              </a:rPr>
              <a:t>cpu</a:t>
            </a:r>
            <a:r>
              <a:rPr lang="en-US">
                <a:solidFill>
                  <a:srgbClr val="002455"/>
                </a:solidFill>
              </a:rPr>
              <a:t> x I</a:t>
            </a:r>
            <a:endParaRPr lang="en-US" sz="2400" baseline="-25000">
              <a:solidFill>
                <a:srgbClr val="002455"/>
              </a:solidFill>
              <a:latin typeface="Calibri"/>
              <a:ea typeface="Calibri"/>
              <a:cs typeface="Arial" panose="020B0604020202020204" pitchFamily="34" charset="0"/>
            </a:endParaRPr>
          </a:p>
          <a:p>
            <a:pPr algn="ctr">
              <a:spcAft>
                <a:spcPts val="1200"/>
              </a:spcAft>
            </a:pPr>
            <a:r>
              <a:rPr lang="en-US" sz="2400" baseline="-25000">
                <a:solidFill>
                  <a:srgbClr val="002455"/>
                </a:solidFill>
                <a:latin typeface="Calibri"/>
                <a:ea typeface="Calibri"/>
                <a:cs typeface="Arial"/>
              </a:rPr>
              <a:t>Where I is the current required from the device [10]</a:t>
            </a:r>
          </a:p>
          <a:p>
            <a:pPr>
              <a:spcAft>
                <a:spcPts val="1200"/>
              </a:spcAft>
            </a:pPr>
            <a:endParaRPr lang="en-US" sz="3200" b="1" baseline="-25000">
              <a:solidFill>
                <a:srgbClr val="002455"/>
              </a:solidFill>
              <a:latin typeface="Calibri"/>
              <a:ea typeface="Calibri"/>
              <a:cs typeface="Arial" panose="020B0604020202020204" pitchFamily="34" charset="0"/>
            </a:endParaRPr>
          </a:p>
          <a:p>
            <a:pPr>
              <a:spcAft>
                <a:spcPts val="1200"/>
              </a:spcAft>
            </a:pPr>
            <a:endParaRPr lang="en-US" sz="2400" b="1">
              <a:solidFill>
                <a:srgbClr val="002455"/>
              </a:solidFill>
              <a:latin typeface="Arial" panose="020B0604020202020204" pitchFamily="34" charset="0"/>
              <a:ea typeface="Calibri"/>
              <a:cs typeface="Arial" panose="020B0604020202020204" pitchFamily="34" charset="0"/>
            </a:endParaRPr>
          </a:p>
          <a:p>
            <a:pPr>
              <a:spcAft>
                <a:spcPts val="1200"/>
              </a:spcAft>
            </a:pPr>
            <a:endParaRPr lang="en-US" sz="2400" b="1">
              <a:solidFill>
                <a:srgbClr val="002455"/>
              </a:solidFill>
              <a:latin typeface="Arial" panose="020B0604020202020204" pitchFamily="34" charset="0"/>
              <a:cs typeface="Arial" panose="020B0604020202020204" pitchFamily="34" charset="0"/>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Tree>
    <p:extLst>
      <p:ext uri="{BB962C8B-B14F-4D97-AF65-F5344CB8AC3E}">
        <p14:creationId xmlns:p14="http://schemas.microsoft.com/office/powerpoint/2010/main" val="104318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4" ma:contentTypeDescription="Create a new document." ma:contentTypeScope="" ma:versionID="b60ff99470cabac2a4f770d8de105ae0">
  <xsd:schema xmlns:xsd="http://www.w3.org/2001/XMLSchema" xmlns:xs="http://www.w3.org/2001/XMLSchema" xmlns:p="http://schemas.microsoft.com/office/2006/metadata/properties" xmlns:ns2="9e2af165-ec9c-4ad2-b335-315480fd5b02" targetNamespace="http://schemas.microsoft.com/office/2006/metadata/properties" ma:root="true" ma:fieldsID="6d75bdb771da78064c22b69855d7d3e4" ns2:_="">
    <xsd:import namespace="9e2af165-ec9c-4ad2-b335-315480fd5b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AD651-D4A7-4CE3-883C-0F5C15E0AF51}">
  <ds:schemaRefs>
    <ds:schemaRef ds:uri="9e2af165-ec9c-4ad2-b335-315480fd5b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2ED843-AD69-4C68-840F-BDF6773242FD}">
  <ds:schemaRefs>
    <ds:schemaRef ds:uri="9e2af165-ec9c-4ad2-b335-315480fd5b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56B892-4068-4FAF-A7A8-61C3F1157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8</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Hamster Capstone Project </vt:lpstr>
      <vt:lpstr>Introduction</vt:lpstr>
      <vt:lpstr>Other Designs</vt:lpstr>
      <vt:lpstr>Design Requirements &amp; QFD</vt:lpstr>
      <vt:lpstr>Literature Review</vt:lpstr>
      <vt:lpstr>Literature Review Cont. </vt:lpstr>
      <vt:lpstr>Mathematical Modeling</vt:lpstr>
      <vt:lpstr>Mathematical Modeling Cont.</vt:lpstr>
      <vt:lpstr>Mathematical Modeling Cont.</vt:lpstr>
      <vt:lpstr>Mathematical Modeling Cont.</vt:lpstr>
      <vt:lpstr>Schedule</vt:lpstr>
      <vt:lpstr>Budget &amp; Fundraising</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Amanda Grace Macholl</dc:creator>
  <cp:revision>1</cp:revision>
  <dcterms:created xsi:type="dcterms:W3CDTF">2022-02-25T17:26:29Z</dcterms:created>
  <dcterms:modified xsi:type="dcterms:W3CDTF">2024-02-05T23:25:53Z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ies>
</file>